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2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3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4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68" r:id="rId3"/>
    <p:sldId id="292" r:id="rId4"/>
    <p:sldId id="291" r:id="rId5"/>
    <p:sldId id="270" r:id="rId6"/>
    <p:sldId id="293" r:id="rId7"/>
    <p:sldId id="294" r:id="rId8"/>
    <p:sldId id="295" r:id="rId9"/>
    <p:sldId id="296" r:id="rId10"/>
    <p:sldId id="271" r:id="rId11"/>
    <p:sldId id="299" r:id="rId12"/>
    <p:sldId id="300" r:id="rId13"/>
    <p:sldId id="301" r:id="rId14"/>
    <p:sldId id="298" r:id="rId15"/>
    <p:sldId id="272" r:id="rId16"/>
    <p:sldId id="303" r:id="rId17"/>
    <p:sldId id="302" r:id="rId18"/>
    <p:sldId id="297" r:id="rId19"/>
  </p:sldIdLst>
  <p:sldSz cx="18288000" cy="10287000"/>
  <p:notesSz cx="6858000" cy="9144000"/>
  <p:embeddedFontLst>
    <p:embeddedFont>
      <p:font typeface="Academy" panose="02020500000000000000" charset="0"/>
      <p:regular r:id="rId21"/>
    </p:embeddedFont>
    <p:embeddedFont>
      <p:font typeface="Codec Pro Bold" panose="02020500000000000000" charset="0"/>
      <p:regular r:id="rId22"/>
    </p:embeddedFont>
    <p:embeddedFont>
      <p:font typeface="League Spartan" panose="02020500000000000000" charset="0"/>
      <p:regular r:id="rId23"/>
    </p:embeddedFont>
    <p:embeddedFont>
      <p:font typeface="Nirmala UI" panose="020B0502040204020203" pitchFamily="34" charset="0"/>
      <p:regular r:id="rId24"/>
      <p:bold r:id="rId25"/>
    </p:embeddedFont>
    <p:embeddedFont>
      <p:font typeface="Poppins" panose="00000500000000000000" pitchFamily="2" charset="0"/>
      <p:regular r:id="rId26"/>
      <p:bold r:id="rId27"/>
      <p:italic r:id="rId28"/>
      <p:boldItalic r:id="rId29"/>
    </p:embeddedFont>
    <p:embeddedFont>
      <p:font typeface="Poppins Bold" panose="00000800000000000000" charset="0"/>
      <p:regular r:id="rId30"/>
    </p:embeddedFont>
    <p:embeddedFont>
      <p:font typeface="標楷體" panose="03000509000000000000" pitchFamily="65" charset="-12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9" autoAdjust="0"/>
    <p:restoredTop sz="77060" autoAdjust="0"/>
  </p:normalViewPr>
  <p:slideViewPr>
    <p:cSldViewPr>
      <p:cViewPr varScale="1">
        <p:scale>
          <a:sx n="32" d="100"/>
          <a:sy n="32" d="100"/>
        </p:scale>
        <p:origin x="1412" y="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72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We will talk about…</a:t>
          </a:r>
          <a:endParaRPr lang="en-US" sz="72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5B38505D-9275-4495-8AE4-313ADAC34EA6}">
      <dgm:prSet custT="1"/>
      <dgm:spPr/>
      <dgm:t>
        <a:bodyPr/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Challenges</a:t>
          </a:r>
          <a:endParaRPr lang="zh-TW" altLang="en-US" sz="44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D060EFDB-4C3F-47B1-A728-EC0E8A3AEFA8}" type="parTrans" cxnId="{8301C12F-F03C-41EC-933C-6ED7AC854DD4}">
      <dgm:prSet/>
      <dgm:spPr/>
      <dgm:t>
        <a:bodyPr/>
        <a:lstStyle/>
        <a:p>
          <a:endParaRPr lang="zh-TW" altLang="en-US"/>
        </a:p>
      </dgm:t>
    </dgm:pt>
    <dgm:pt modelId="{4C473707-54EA-4B76-AB85-C22A0637BADB}" type="sibTrans" cxnId="{8301C12F-F03C-41EC-933C-6ED7AC854DD4}">
      <dgm:prSet/>
      <dgm:spPr/>
      <dgm:t>
        <a:bodyPr/>
        <a:lstStyle/>
        <a:p>
          <a:endParaRPr lang="zh-TW" altLang="en-US"/>
        </a:p>
      </dgm:t>
    </dgm:pt>
    <dgm:pt modelId="{A738160C-3BC9-444D-AE66-C0E85C0D7954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Examples of AI applications</a:t>
          </a:r>
          <a:endParaRPr lang="en-US" sz="44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A95A94E5-EE10-4D23-B1F6-93F86712BFCB}" type="parTrans" cxnId="{BE07DE0F-9E78-4FDA-814C-3130B9516DE5}">
      <dgm:prSet/>
      <dgm:spPr/>
      <dgm:t>
        <a:bodyPr/>
        <a:lstStyle/>
        <a:p>
          <a:endParaRPr lang="zh-TW" altLang="en-US"/>
        </a:p>
      </dgm:t>
    </dgm:pt>
    <dgm:pt modelId="{B63E05A1-2D6D-453B-9F87-DE39D9ABD83F}" type="sibTrans" cxnId="{BE07DE0F-9E78-4FDA-814C-3130B9516DE5}">
      <dgm:prSet/>
      <dgm:spPr/>
      <dgm:t>
        <a:bodyPr/>
        <a:lstStyle/>
        <a:p>
          <a:endParaRPr lang="zh-TW" altLang="en-US"/>
        </a:p>
      </dgm:t>
    </dgm:pt>
    <dgm:pt modelId="{8BEC553F-A345-4597-B7E8-D6A2FFEEE05E}">
      <dgm:prSet custT="1"/>
      <dgm:spPr/>
      <dgm:t>
        <a:bodyPr/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Conclusion</a:t>
          </a:r>
          <a:endParaRPr lang="zh-TW" altLang="en-US" sz="44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F2F8DB4E-A5CB-41DA-92D9-FCB601E6CA95}" type="par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20965FAC-AF91-4F4E-BE5D-D570E28ECB3D}" type="sib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Advantages and Opportunities</a:t>
          </a:r>
          <a:endParaRPr lang="en-US" sz="44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4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1E43FF29-1D39-460C-8ED7-046DEF06A914}" type="pres">
      <dgm:prSet presAssocID="{A738160C-3BC9-444D-AE66-C0E85C0D7954}" presName="childNode" presStyleLbl="node1" presStyleIdx="1" presStyleCnt="4">
        <dgm:presLayoutVars>
          <dgm:bulletEnabled val="1"/>
        </dgm:presLayoutVars>
      </dgm:prSet>
      <dgm:spPr/>
    </dgm:pt>
    <dgm:pt modelId="{50D60A31-0961-4D05-82DE-DB75269E404D}" type="pres">
      <dgm:prSet presAssocID="{A738160C-3BC9-444D-AE66-C0E85C0D7954}" presName="aSpace2" presStyleCnt="0"/>
      <dgm:spPr/>
    </dgm:pt>
    <dgm:pt modelId="{392F6C5C-396B-40AC-88F3-EFF12D6D36DC}" type="pres">
      <dgm:prSet presAssocID="{5B38505D-9275-4495-8AE4-313ADAC34EA6}" presName="childNode" presStyleLbl="node1" presStyleIdx="2" presStyleCnt="4">
        <dgm:presLayoutVars>
          <dgm:bulletEnabled val="1"/>
        </dgm:presLayoutVars>
      </dgm:prSet>
      <dgm:spPr/>
    </dgm:pt>
    <dgm:pt modelId="{C1FAC09D-A420-47D2-A9C3-D1C9E53CA19C}" type="pres">
      <dgm:prSet presAssocID="{5B38505D-9275-4495-8AE4-313ADAC34EA6}" presName="aSpace2" presStyleCnt="0"/>
      <dgm:spPr/>
    </dgm:pt>
    <dgm:pt modelId="{3AB3A0C5-1B94-460F-8900-FCF1EBF21DA9}" type="pres">
      <dgm:prSet presAssocID="{8BEC553F-A345-4597-B7E8-D6A2FFEEE05E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2EC88905-834C-4567-86E2-0DCE372771DE}" type="presOf" srcId="{A738160C-3BC9-444D-AE66-C0E85C0D7954}" destId="{1E43FF29-1D39-460C-8ED7-046DEF06A914}" srcOrd="0" destOrd="0" presId="urn:microsoft.com/office/officeart/2005/8/layout/lProcess2"/>
    <dgm:cxn modelId="{486F8B09-FC51-4A71-BB39-F2451D199C17}" srcId="{8AAB2824-57FD-4F88-AD59-512FDBD4917E}" destId="{8BEC553F-A345-4597-B7E8-D6A2FFEEE05E}" srcOrd="3" destOrd="0" parTransId="{F2F8DB4E-A5CB-41DA-92D9-FCB601E6CA95}" sibTransId="{20965FAC-AF91-4F4E-BE5D-D570E28ECB3D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BE07DE0F-9E78-4FDA-814C-3130B9516DE5}" srcId="{8AAB2824-57FD-4F88-AD59-512FDBD4917E}" destId="{A738160C-3BC9-444D-AE66-C0E85C0D7954}" srcOrd="1" destOrd="0" parTransId="{A95A94E5-EE10-4D23-B1F6-93F86712BFCB}" sibTransId="{B63E05A1-2D6D-453B-9F87-DE39D9ABD83F}"/>
    <dgm:cxn modelId="{8301C12F-F03C-41EC-933C-6ED7AC854DD4}" srcId="{8AAB2824-57FD-4F88-AD59-512FDBD4917E}" destId="{5B38505D-9275-4495-8AE4-313ADAC34EA6}" srcOrd="2" destOrd="0" parTransId="{D060EFDB-4C3F-47B1-A728-EC0E8A3AEFA8}" sibTransId="{4C473707-54EA-4B76-AB85-C22A0637BADB}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31EE747F-CE24-4407-B785-A25D91D5FF3F}" type="presOf" srcId="{8BEC553F-A345-4597-B7E8-D6A2FFEEE05E}" destId="{3AB3A0C5-1B94-460F-8900-FCF1EBF21DA9}" srcOrd="0" destOrd="0" presId="urn:microsoft.com/office/officeart/2005/8/layout/lProcess2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435147B3-DD89-4EF6-84D7-C9024FFF524B}" type="presOf" srcId="{5B38505D-9275-4495-8AE4-313ADAC34EA6}" destId="{392F6C5C-396B-40AC-88F3-EFF12D6D36DC}" srcOrd="0" destOrd="0" presId="urn:microsoft.com/office/officeart/2005/8/layout/lProcess2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57168F1-83D6-43E3-B5AD-63535FDC6276}" type="presParOf" srcId="{3B5C0530-591F-4338-BEE5-EAD6AE07F0F5}" destId="{1E43FF29-1D39-460C-8ED7-046DEF06A914}" srcOrd="2" destOrd="0" presId="urn:microsoft.com/office/officeart/2005/8/layout/lProcess2"/>
    <dgm:cxn modelId="{ADFB05E1-12FF-42F0-B278-AF51F4E5172C}" type="presParOf" srcId="{3B5C0530-591F-4338-BEE5-EAD6AE07F0F5}" destId="{50D60A31-0961-4D05-82DE-DB75269E404D}" srcOrd="3" destOrd="0" presId="urn:microsoft.com/office/officeart/2005/8/layout/lProcess2"/>
    <dgm:cxn modelId="{B78C6BE7-2E19-4837-9057-B503FC214B89}" type="presParOf" srcId="{3B5C0530-591F-4338-BEE5-EAD6AE07F0F5}" destId="{392F6C5C-396B-40AC-88F3-EFF12D6D36DC}" srcOrd="4" destOrd="0" presId="urn:microsoft.com/office/officeart/2005/8/layout/lProcess2"/>
    <dgm:cxn modelId="{B8103839-DF9E-4782-AC14-6C27CC96C3F7}" type="presParOf" srcId="{3B5C0530-591F-4338-BEE5-EAD6AE07F0F5}" destId="{C1FAC09D-A420-47D2-A9C3-D1C9E53CA19C}" srcOrd="5" destOrd="0" presId="urn:microsoft.com/office/officeart/2005/8/layout/lProcess2"/>
    <dgm:cxn modelId="{24DF7869-86AF-4806-9C8E-4B0D876F3DB5}" type="presParOf" srcId="{3B5C0530-591F-4338-BEE5-EAD6AE07F0F5}" destId="{3AB3A0C5-1B94-460F-8900-FCF1EBF21DA9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48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GAI Application Examples in Manufacturing</a:t>
          </a:r>
          <a:endParaRPr lang="en-US" sz="48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Contract Inspection and Management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9C3C8875-7B18-46C0-8153-DFEC0DEC7E5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Customer Feedback Utilization</a:t>
          </a:r>
          <a:endParaRPr lang="en-US" b="1" i="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573605D8-E771-41EB-992D-A300BAF2E236}" type="par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921D5DBC-9CB4-4F92-AA18-14B2F90216CF}" type="sib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CC76B3BB-E6E6-4888-A773-415847C9AADB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Real-time Production Monitoring</a:t>
          </a:r>
          <a:endParaRPr lang="zh-TW" altLang="en-US" b="1" i="0" dirty="0"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81A624BF-1D1E-463C-8574-F081FB97346F}" type="par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7C8C97EC-2033-4B3D-8268-0E6058510367}" type="sib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CCF6A7A7-CAA3-4036-A6FD-9361E523AF58}">
      <dgm:prSet custT="1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en-US" sz="4800" b="1" i="0" dirty="0" err="1">
              <a:solidFill>
                <a:srgbClr val="FF0000"/>
              </a:solidFill>
              <a:latin typeface="Nirmala UI" panose="020B0502040204020203" pitchFamily="34" charset="0"/>
              <a:cs typeface="Nirmala UI" panose="020B0502040204020203" pitchFamily="34" charset="0"/>
            </a:rPr>
            <a:t>GenAI</a:t>
          </a:r>
          <a:r>
            <a:rPr lang="en-US" altLang="en-US" sz="4800" b="1" i="0" dirty="0">
              <a:solidFill>
                <a:srgbClr val="FF0000"/>
              </a:solidFill>
              <a:latin typeface="Nirmala UI" panose="020B0502040204020203" pitchFamily="34" charset="0"/>
              <a:cs typeface="Nirmala UI" panose="020B0502040204020203" pitchFamily="34" charset="0"/>
            </a:rPr>
            <a:t> enhances human capabilities rather than replacing human.</a:t>
          </a:r>
          <a:endParaRPr lang="zh-TW" altLang="en-US" sz="4800" b="1" i="0" dirty="0">
            <a:solidFill>
              <a:srgbClr val="FF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BB074617-54D8-49D5-9717-D0A5DB6792EE}" type="parTrans" cxnId="{D28E8F0D-2070-42B2-A4EF-E871B94210DA}">
      <dgm:prSet/>
      <dgm:spPr/>
      <dgm:t>
        <a:bodyPr/>
        <a:lstStyle/>
        <a:p>
          <a:endParaRPr lang="zh-TW" altLang="en-US"/>
        </a:p>
      </dgm:t>
    </dgm:pt>
    <dgm:pt modelId="{7C0D024D-1AF5-4B4C-ABA7-3C2BF1137F47}" type="sibTrans" cxnId="{D28E8F0D-2070-42B2-A4EF-E871B94210DA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4" custScaleY="35611" custLinFactY="-1939" custLinFactNeighborY="-100000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D3FFFBAC-E907-4E0E-9CA9-299D98B6F51B}" type="pres">
      <dgm:prSet presAssocID="{9C3C8875-7B18-46C0-8153-DFEC0DEC7E59}" presName="childNode" presStyleLbl="node1" presStyleIdx="1" presStyleCnt="4" custScaleY="35611" custLinFactY="-1939" custLinFactNeighborY="-100000">
        <dgm:presLayoutVars>
          <dgm:bulletEnabled val="1"/>
        </dgm:presLayoutVars>
      </dgm:prSet>
      <dgm:spPr/>
    </dgm:pt>
    <dgm:pt modelId="{0897542D-C8C1-49D7-8D2E-FF9D98C90333}" type="pres">
      <dgm:prSet presAssocID="{9C3C8875-7B18-46C0-8153-DFEC0DEC7E59}" presName="aSpace2" presStyleCnt="0"/>
      <dgm:spPr/>
    </dgm:pt>
    <dgm:pt modelId="{0E1460E8-5D25-4BB3-B750-BCCF1FDED815}" type="pres">
      <dgm:prSet presAssocID="{CC76B3BB-E6E6-4888-A773-415847C9AADB}" presName="childNode" presStyleLbl="node1" presStyleIdx="2" presStyleCnt="4" custScaleY="35611" custLinFactY="-1939" custLinFactNeighborY="-100000">
        <dgm:presLayoutVars>
          <dgm:bulletEnabled val="1"/>
        </dgm:presLayoutVars>
      </dgm:prSet>
      <dgm:spPr/>
    </dgm:pt>
    <dgm:pt modelId="{89D22E43-F253-4E8E-ACB5-8A831D9510E6}" type="pres">
      <dgm:prSet presAssocID="{CC76B3BB-E6E6-4888-A773-415847C9AADB}" presName="aSpace2" presStyleCnt="0"/>
      <dgm:spPr/>
    </dgm:pt>
    <dgm:pt modelId="{E49D178C-45C1-4834-B967-02CF4FB9867E}" type="pres">
      <dgm:prSet presAssocID="{CCF6A7A7-CAA3-4036-A6FD-9361E523AF58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D923180D-A33A-4A58-AA2A-93DE127166E3}" srcId="{8AAB2824-57FD-4F88-AD59-512FDBD4917E}" destId="{9C3C8875-7B18-46C0-8153-DFEC0DEC7E59}" srcOrd="1" destOrd="0" parTransId="{573605D8-E771-41EB-992D-A300BAF2E236}" sibTransId="{921D5DBC-9CB4-4F92-AA18-14B2F90216CF}"/>
    <dgm:cxn modelId="{D28E8F0D-2070-42B2-A4EF-E871B94210DA}" srcId="{8AAB2824-57FD-4F88-AD59-512FDBD4917E}" destId="{CCF6A7A7-CAA3-4036-A6FD-9361E523AF58}" srcOrd="3" destOrd="0" parTransId="{BB074617-54D8-49D5-9717-D0A5DB6792EE}" sibTransId="{7C0D024D-1AF5-4B4C-ABA7-3C2BF1137F47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F0C73480-681E-4491-9506-96D3475CDC9E}" type="presOf" srcId="{9C3C8875-7B18-46C0-8153-DFEC0DEC7E59}" destId="{D3FFFBAC-E907-4E0E-9CA9-299D98B6F51B}" srcOrd="0" destOrd="0" presId="urn:microsoft.com/office/officeart/2005/8/layout/lProcess2"/>
    <dgm:cxn modelId="{D0FFD689-482B-4AED-9E74-7A3E5C8C7EA5}" type="presOf" srcId="{CCF6A7A7-CAA3-4036-A6FD-9361E523AF58}" destId="{E49D178C-45C1-4834-B967-02CF4FB9867E}" srcOrd="0" destOrd="0" presId="urn:microsoft.com/office/officeart/2005/8/layout/lProcess2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5E8FB2AC-D2B9-4A53-9090-D0EC6EFA6636}" srcId="{8AAB2824-57FD-4F88-AD59-512FDBD4917E}" destId="{CC76B3BB-E6E6-4888-A773-415847C9AADB}" srcOrd="2" destOrd="0" parTransId="{81A624BF-1D1E-463C-8574-F081FB97346F}" sibTransId="{7C8C97EC-2033-4B3D-8268-0E6058510367}"/>
    <dgm:cxn modelId="{122DDEE2-6E94-42BD-B4FD-3CF08B657314}" type="presOf" srcId="{CC76B3BB-E6E6-4888-A773-415847C9AADB}" destId="{0E1460E8-5D25-4BB3-B750-BCCF1FDED815}" srcOrd="0" destOrd="0" presId="urn:microsoft.com/office/officeart/2005/8/layout/lProcess2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357D7C0-58B7-49C3-9CDC-DB5C1B883607}" type="presParOf" srcId="{3B5C0530-591F-4338-BEE5-EAD6AE07F0F5}" destId="{D3FFFBAC-E907-4E0E-9CA9-299D98B6F51B}" srcOrd="2" destOrd="0" presId="urn:microsoft.com/office/officeart/2005/8/layout/lProcess2"/>
    <dgm:cxn modelId="{66A51459-0B21-4D9B-A9E2-4A898D5C13B5}" type="presParOf" srcId="{3B5C0530-591F-4338-BEE5-EAD6AE07F0F5}" destId="{0897542D-C8C1-49D7-8D2E-FF9D98C90333}" srcOrd="3" destOrd="0" presId="urn:microsoft.com/office/officeart/2005/8/layout/lProcess2"/>
    <dgm:cxn modelId="{49FFC09D-07B1-451C-A51C-0240963F74CA}" type="presParOf" srcId="{3B5C0530-591F-4338-BEE5-EAD6AE07F0F5}" destId="{0E1460E8-5D25-4BB3-B750-BCCF1FDED815}" srcOrd="4" destOrd="0" presId="urn:microsoft.com/office/officeart/2005/8/layout/lProcess2"/>
    <dgm:cxn modelId="{72A9AEE6-A321-41C6-A0AA-ABC3EE16810F}" type="presParOf" srcId="{3B5C0530-591F-4338-BEE5-EAD6AE07F0F5}" destId="{89D22E43-F253-4E8E-ACB5-8A831D9510E6}" srcOrd="5" destOrd="0" presId="urn:microsoft.com/office/officeart/2005/8/layout/lProcess2"/>
    <dgm:cxn modelId="{36C52EE1-9BF2-463D-A180-60CFB3D2FE1F}" type="presParOf" srcId="{3B5C0530-591F-4338-BEE5-EAD6AE07F0F5}" destId="{E49D178C-45C1-4834-B967-02CF4FB9867E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5000" b="1" kern="1200" dirty="0"/>
            <a:t>Workforce Training Needs</a:t>
          </a:r>
          <a:endParaRPr lang="en-US" sz="5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938F5C81-0D2A-406E-9BF1-5009032D1979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US" sz="5000" b="1" dirty="0"/>
            <a:t>Integration Challenges</a:t>
          </a:r>
          <a:endParaRPr lang="en-US" sz="5000" dirty="0"/>
        </a:p>
      </dgm:t>
    </dgm:pt>
    <dgm:pt modelId="{7AF58FD4-715C-42BD-99BF-7BDA40853EA6}" type="parTrans" cxnId="{552EDC7F-5B06-4610-A7C9-FFEF6A7004A4}">
      <dgm:prSet/>
      <dgm:spPr/>
      <dgm:t>
        <a:bodyPr/>
        <a:lstStyle/>
        <a:p>
          <a:endParaRPr lang="zh-TW" altLang="en-US"/>
        </a:p>
      </dgm:t>
    </dgm:pt>
    <dgm:pt modelId="{B02C9E67-928E-4D3B-B10A-81A749E0DCC3}" type="sibTrans" cxnId="{552EDC7F-5B06-4610-A7C9-FFEF6A7004A4}">
      <dgm:prSet/>
      <dgm:spPr/>
      <dgm:t>
        <a:bodyPr/>
        <a:lstStyle/>
        <a:p>
          <a:endParaRPr lang="zh-TW" altLang="en-US"/>
        </a:p>
      </dgm:t>
    </dgm:pt>
    <dgm:pt modelId="{D144B761-3EBF-48FC-8BA8-F0E08FD9F281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US" sz="5000" b="1" dirty="0"/>
            <a:t>Data Security and Privacy</a:t>
          </a:r>
          <a:endParaRPr lang="en-US" sz="5000" dirty="0"/>
        </a:p>
      </dgm:t>
    </dgm:pt>
    <dgm:pt modelId="{55B73BC9-2B11-4085-9F7F-521622E2F25D}" type="parTrans" cxnId="{CAD0CC10-94A8-4F2E-A0C7-67033AC33643}">
      <dgm:prSet/>
      <dgm:spPr/>
      <dgm:t>
        <a:bodyPr/>
        <a:lstStyle/>
        <a:p>
          <a:endParaRPr lang="zh-TW" altLang="en-US"/>
        </a:p>
      </dgm:t>
    </dgm:pt>
    <dgm:pt modelId="{1D33C34A-0817-49D2-8635-BC0003A1C9C7}" type="sibTrans" cxnId="{CAD0CC10-94A8-4F2E-A0C7-67033AC33643}">
      <dgm:prSet/>
      <dgm:spPr/>
      <dgm:t>
        <a:bodyPr/>
        <a:lstStyle/>
        <a:p>
          <a:endParaRPr lang="zh-TW" altLang="en-US"/>
        </a:p>
      </dgm:t>
    </dgm:pt>
    <dgm:pt modelId="{94CDA78C-87AE-492B-A422-A8E986EFA5DA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5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Challenges faced by GAI in manufacturing</a:t>
          </a:r>
          <a:endParaRPr lang="en-US" sz="54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4C9B6AEB-B75F-4A89-A2D0-636DE3A17853}" type="parTrans" cxnId="{816FA0F3-21EA-413E-BE2A-54F5AC586626}">
      <dgm:prSet/>
      <dgm:spPr/>
      <dgm:t>
        <a:bodyPr/>
        <a:lstStyle/>
        <a:p>
          <a:endParaRPr lang="zh-TW" altLang="en-US"/>
        </a:p>
      </dgm:t>
    </dgm:pt>
    <dgm:pt modelId="{E466CE85-6EA6-4A82-911C-13C12D494670}" type="sibTrans" cxnId="{816FA0F3-21EA-413E-BE2A-54F5AC586626}">
      <dgm:prSet/>
      <dgm:spPr/>
      <dgm:t>
        <a:bodyPr/>
        <a:lstStyle/>
        <a:p>
          <a:endParaRPr lang="zh-TW" altLang="en-US"/>
        </a:p>
      </dgm:t>
    </dgm:pt>
    <dgm:pt modelId="{4A546A09-E30E-4C16-A08B-7D05016CA605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US" sz="5000" b="1" dirty="0"/>
            <a:t>Ethical and Trust Issues</a:t>
          </a:r>
          <a:endParaRPr lang="en-US" sz="5000" dirty="0"/>
        </a:p>
      </dgm:t>
    </dgm:pt>
    <dgm:pt modelId="{AC95163F-89E6-4F0E-97C6-B9059E7511BF}" type="sibTrans" cxnId="{3D662412-7CC4-4B8C-9644-CEFFC852EEBE}">
      <dgm:prSet/>
      <dgm:spPr/>
      <dgm:t>
        <a:bodyPr/>
        <a:lstStyle/>
        <a:p>
          <a:endParaRPr lang="zh-TW" altLang="en-US"/>
        </a:p>
      </dgm:t>
    </dgm:pt>
    <dgm:pt modelId="{E0F21F65-0FFB-4DD4-B8CE-B8F9E3E94404}" type="parTrans" cxnId="{3D662412-7CC4-4B8C-9644-CEFFC852EEBE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F34ADB99-9EA8-4D3C-80D7-8B76CC7263A3}" type="pres">
      <dgm:prSet presAssocID="{94CDA78C-87AE-492B-A422-A8E986EFA5DA}" presName="compNode" presStyleCnt="0"/>
      <dgm:spPr/>
    </dgm:pt>
    <dgm:pt modelId="{05FFB335-1213-476E-AF62-3DA29A9432A9}" type="pres">
      <dgm:prSet presAssocID="{94CDA78C-87AE-492B-A422-A8E986EFA5DA}" presName="aNode" presStyleLbl="bgShp" presStyleIdx="0" presStyleCnt="1"/>
      <dgm:spPr/>
    </dgm:pt>
    <dgm:pt modelId="{2246065B-38F4-475A-B290-2B14515C33B1}" type="pres">
      <dgm:prSet presAssocID="{94CDA78C-87AE-492B-A422-A8E986EFA5DA}" presName="textNode" presStyleLbl="bgShp" presStyleIdx="0" presStyleCnt="1"/>
      <dgm:spPr/>
    </dgm:pt>
    <dgm:pt modelId="{CDED0D9E-8E1B-450E-B208-61D0981598CF}" type="pres">
      <dgm:prSet presAssocID="{94CDA78C-87AE-492B-A422-A8E986EFA5DA}" presName="compChildNode" presStyleCnt="0"/>
      <dgm:spPr/>
    </dgm:pt>
    <dgm:pt modelId="{1BE3AE41-3568-4A3E-9BDA-9A45FC3CD632}" type="pres">
      <dgm:prSet presAssocID="{94CDA78C-87AE-492B-A422-A8E986EFA5DA}" presName="theInnerList" presStyleCnt="0"/>
      <dgm:spPr/>
    </dgm:pt>
    <dgm:pt modelId="{BA454B8F-A5AC-439A-8B0C-3F08FCD41F4D}" type="pres">
      <dgm:prSet presAssocID="{4F68FF3F-0038-4EA9-B4E1-2AF4F986B875}" presName="childNode" presStyleLbl="node1" presStyleIdx="0" presStyleCnt="4">
        <dgm:presLayoutVars>
          <dgm:bulletEnabled val="1"/>
        </dgm:presLayoutVars>
      </dgm:prSet>
      <dgm:spPr/>
    </dgm:pt>
    <dgm:pt modelId="{178B5983-9425-440F-96D8-1868C976A83A}" type="pres">
      <dgm:prSet presAssocID="{4F68FF3F-0038-4EA9-B4E1-2AF4F986B875}" presName="aSpace2" presStyleCnt="0"/>
      <dgm:spPr/>
    </dgm:pt>
    <dgm:pt modelId="{17AA3E03-0B3B-4C77-A6C6-D41656D0F71C}" type="pres">
      <dgm:prSet presAssocID="{938F5C81-0D2A-406E-9BF1-5009032D1979}" presName="childNode" presStyleLbl="node1" presStyleIdx="1" presStyleCnt="4">
        <dgm:presLayoutVars>
          <dgm:bulletEnabled val="1"/>
        </dgm:presLayoutVars>
      </dgm:prSet>
      <dgm:spPr/>
    </dgm:pt>
    <dgm:pt modelId="{2CCED766-4270-4F84-AE2A-E490A7329951}" type="pres">
      <dgm:prSet presAssocID="{938F5C81-0D2A-406E-9BF1-5009032D1979}" presName="aSpace2" presStyleCnt="0"/>
      <dgm:spPr/>
    </dgm:pt>
    <dgm:pt modelId="{2C8BD0E1-1AF6-41CF-A527-3BA56C165013}" type="pres">
      <dgm:prSet presAssocID="{D144B761-3EBF-48FC-8BA8-F0E08FD9F281}" presName="childNode" presStyleLbl="node1" presStyleIdx="2" presStyleCnt="4">
        <dgm:presLayoutVars>
          <dgm:bulletEnabled val="1"/>
        </dgm:presLayoutVars>
      </dgm:prSet>
      <dgm:spPr/>
    </dgm:pt>
    <dgm:pt modelId="{3645A36A-6066-4E5D-AB61-4F2CB9B11C7C}" type="pres">
      <dgm:prSet presAssocID="{D144B761-3EBF-48FC-8BA8-F0E08FD9F281}" presName="aSpace2" presStyleCnt="0"/>
      <dgm:spPr/>
    </dgm:pt>
    <dgm:pt modelId="{140A1B8F-A419-4B6D-B02B-E15EB44A30FC}" type="pres">
      <dgm:prSet presAssocID="{4A546A09-E30E-4C16-A08B-7D05016CA605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F656D00E-00CB-4C51-A5B7-7025DF451E65}" type="presOf" srcId="{4A546A09-E30E-4C16-A08B-7D05016CA605}" destId="{140A1B8F-A419-4B6D-B02B-E15EB44A30FC}" srcOrd="0" destOrd="0" presId="urn:microsoft.com/office/officeart/2005/8/layout/lProcess2"/>
    <dgm:cxn modelId="{CAD0CC10-94A8-4F2E-A0C7-67033AC33643}" srcId="{94CDA78C-87AE-492B-A422-A8E986EFA5DA}" destId="{D144B761-3EBF-48FC-8BA8-F0E08FD9F281}" srcOrd="2" destOrd="0" parTransId="{55B73BC9-2B11-4085-9F7F-521622E2F25D}" sibTransId="{1D33C34A-0817-49D2-8635-BC0003A1C9C7}"/>
    <dgm:cxn modelId="{3D662412-7CC4-4B8C-9644-CEFFC852EEBE}" srcId="{94CDA78C-87AE-492B-A422-A8E986EFA5DA}" destId="{4A546A09-E30E-4C16-A08B-7D05016CA605}" srcOrd="3" destOrd="0" parTransId="{E0F21F65-0FFB-4DD4-B8CE-B8F9E3E94404}" sibTransId="{AC95163F-89E6-4F0E-97C6-B9059E7511BF}"/>
    <dgm:cxn modelId="{D1748413-DFD1-4EE1-A8B9-3F1A4A502CD0}" type="presOf" srcId="{94CDA78C-87AE-492B-A422-A8E986EFA5DA}" destId="{2246065B-38F4-475A-B290-2B14515C33B1}" srcOrd="1" destOrd="0" presId="urn:microsoft.com/office/officeart/2005/8/layout/lProcess2"/>
    <dgm:cxn modelId="{C2CE7A17-4791-43D6-A1EE-4011FFD24A99}" type="presOf" srcId="{94CDA78C-87AE-492B-A422-A8E986EFA5DA}" destId="{05FFB335-1213-476E-AF62-3DA29A9432A9}" srcOrd="0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03BD5865-7D69-476F-A1D7-014B412F886E}" type="presOf" srcId="{938F5C81-0D2A-406E-9BF1-5009032D1979}" destId="{17AA3E03-0B3B-4C77-A6C6-D41656D0F71C}" srcOrd="0" destOrd="0" presId="urn:microsoft.com/office/officeart/2005/8/layout/lProcess2"/>
    <dgm:cxn modelId="{552EDC7F-5B06-4610-A7C9-FFEF6A7004A4}" srcId="{94CDA78C-87AE-492B-A422-A8E986EFA5DA}" destId="{938F5C81-0D2A-406E-9BF1-5009032D1979}" srcOrd="1" destOrd="0" parTransId="{7AF58FD4-715C-42BD-99BF-7BDA40853EA6}" sibTransId="{B02C9E67-928E-4D3B-B10A-81A749E0DCC3}"/>
    <dgm:cxn modelId="{469BCF98-3483-43B4-A4C1-E35C3138179F}" type="presOf" srcId="{D144B761-3EBF-48FC-8BA8-F0E08FD9F281}" destId="{2C8BD0E1-1AF6-41CF-A527-3BA56C165013}" srcOrd="0" destOrd="0" presId="urn:microsoft.com/office/officeart/2005/8/layout/lProcess2"/>
    <dgm:cxn modelId="{104E5B9A-43B5-4355-AC53-1676D85313FC}" srcId="{94CDA78C-87AE-492B-A422-A8E986EFA5DA}" destId="{4F68FF3F-0038-4EA9-B4E1-2AF4F986B875}" srcOrd="0" destOrd="0" parTransId="{C66DEB25-7CDF-4E74-B76D-87A4BCF7A58F}" sibTransId="{2E9BA5A5-C3C6-4096-9F03-5ACC8C4F3200}"/>
    <dgm:cxn modelId="{572864D6-9C6E-4E43-8624-EC78E263DC3C}" type="presOf" srcId="{4F68FF3F-0038-4EA9-B4E1-2AF4F986B875}" destId="{BA454B8F-A5AC-439A-8B0C-3F08FCD41F4D}" srcOrd="0" destOrd="0" presId="urn:microsoft.com/office/officeart/2005/8/layout/lProcess2"/>
    <dgm:cxn modelId="{816FA0F3-21EA-413E-BE2A-54F5AC586626}" srcId="{C3789C64-2C9A-4782-87F6-F647BB5E61AA}" destId="{94CDA78C-87AE-492B-A422-A8E986EFA5DA}" srcOrd="0" destOrd="0" parTransId="{4C9B6AEB-B75F-4A89-A2D0-636DE3A17853}" sibTransId="{E466CE85-6EA6-4A82-911C-13C12D494670}"/>
    <dgm:cxn modelId="{CBAA88A6-6022-442E-8BE4-9FAFB9C166CB}" type="presParOf" srcId="{599CE7AA-6175-4611-AA35-1CC840A85A54}" destId="{F34ADB99-9EA8-4D3C-80D7-8B76CC7263A3}" srcOrd="0" destOrd="0" presId="urn:microsoft.com/office/officeart/2005/8/layout/lProcess2"/>
    <dgm:cxn modelId="{774182C8-6D7C-43F4-A84B-1E16CF0ED6D7}" type="presParOf" srcId="{F34ADB99-9EA8-4D3C-80D7-8B76CC7263A3}" destId="{05FFB335-1213-476E-AF62-3DA29A9432A9}" srcOrd="0" destOrd="0" presId="urn:microsoft.com/office/officeart/2005/8/layout/lProcess2"/>
    <dgm:cxn modelId="{DF8AA1A7-F0CC-493F-807F-6D7EC83B211B}" type="presParOf" srcId="{F34ADB99-9EA8-4D3C-80D7-8B76CC7263A3}" destId="{2246065B-38F4-475A-B290-2B14515C33B1}" srcOrd="1" destOrd="0" presId="urn:microsoft.com/office/officeart/2005/8/layout/lProcess2"/>
    <dgm:cxn modelId="{2B47ECBB-F601-44FF-AB9E-C6C62E8DC67F}" type="presParOf" srcId="{F34ADB99-9EA8-4D3C-80D7-8B76CC7263A3}" destId="{CDED0D9E-8E1B-450E-B208-61D0981598CF}" srcOrd="2" destOrd="0" presId="urn:microsoft.com/office/officeart/2005/8/layout/lProcess2"/>
    <dgm:cxn modelId="{30752BAD-325F-4671-BDD4-5AC0A49BFE68}" type="presParOf" srcId="{CDED0D9E-8E1B-450E-B208-61D0981598CF}" destId="{1BE3AE41-3568-4A3E-9BDA-9A45FC3CD632}" srcOrd="0" destOrd="0" presId="urn:microsoft.com/office/officeart/2005/8/layout/lProcess2"/>
    <dgm:cxn modelId="{39499332-1A51-4464-9974-BE7A56B6CEBC}" type="presParOf" srcId="{1BE3AE41-3568-4A3E-9BDA-9A45FC3CD632}" destId="{BA454B8F-A5AC-439A-8B0C-3F08FCD41F4D}" srcOrd="0" destOrd="0" presId="urn:microsoft.com/office/officeart/2005/8/layout/lProcess2"/>
    <dgm:cxn modelId="{33049364-DA73-4EB7-B561-613A2CB1848B}" type="presParOf" srcId="{1BE3AE41-3568-4A3E-9BDA-9A45FC3CD632}" destId="{178B5983-9425-440F-96D8-1868C976A83A}" srcOrd="1" destOrd="0" presId="urn:microsoft.com/office/officeart/2005/8/layout/lProcess2"/>
    <dgm:cxn modelId="{52B79871-4A0E-4DDA-A0CD-63DD4BF02B2C}" type="presParOf" srcId="{1BE3AE41-3568-4A3E-9BDA-9A45FC3CD632}" destId="{17AA3E03-0B3B-4C77-A6C6-D41656D0F71C}" srcOrd="2" destOrd="0" presId="urn:microsoft.com/office/officeart/2005/8/layout/lProcess2"/>
    <dgm:cxn modelId="{BBC41698-A4C3-4CD7-9FDD-CA9EAD0A3B64}" type="presParOf" srcId="{1BE3AE41-3568-4A3E-9BDA-9A45FC3CD632}" destId="{2CCED766-4270-4F84-AE2A-E490A7329951}" srcOrd="3" destOrd="0" presId="urn:microsoft.com/office/officeart/2005/8/layout/lProcess2"/>
    <dgm:cxn modelId="{4C2485DF-96CC-4A4C-B21D-33CE81B38D2A}" type="presParOf" srcId="{1BE3AE41-3568-4A3E-9BDA-9A45FC3CD632}" destId="{2C8BD0E1-1AF6-41CF-A527-3BA56C165013}" srcOrd="4" destOrd="0" presId="urn:microsoft.com/office/officeart/2005/8/layout/lProcess2"/>
    <dgm:cxn modelId="{25C06D56-6177-4113-81EC-63725345DF40}" type="presParOf" srcId="{1BE3AE41-3568-4A3E-9BDA-9A45FC3CD632}" destId="{3645A36A-6066-4E5D-AB61-4F2CB9B11C7C}" srcOrd="5" destOrd="0" presId="urn:microsoft.com/office/officeart/2005/8/layout/lProcess2"/>
    <dgm:cxn modelId="{34492A1A-08CB-48A3-8372-58BB6E74F5B4}" type="presParOf" srcId="{1BE3AE41-3568-4A3E-9BDA-9A45FC3CD632}" destId="{140A1B8F-A419-4B6D-B02B-E15EB44A30FC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72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It can be used in…</a:t>
          </a:r>
          <a:endParaRPr lang="en-US" sz="72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5000" b="1" kern="1200" dirty="0"/>
            <a:t>Healthcare</a:t>
          </a:r>
          <a:endParaRPr lang="en-US" sz="5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8D4B7657-054F-4E45-AFD1-97245DDF6533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US" sz="5000" b="1" dirty="0"/>
            <a:t>Financial Services</a:t>
          </a:r>
          <a:endParaRPr lang="en-US" sz="5000" dirty="0"/>
        </a:p>
      </dgm:t>
    </dgm:pt>
    <dgm:pt modelId="{ED961545-AF2F-46F7-BBC3-5480B5A69EC0}" type="parTrans" cxnId="{1E5C536C-2E89-48F5-99F2-B677A432552B}">
      <dgm:prSet/>
      <dgm:spPr/>
      <dgm:t>
        <a:bodyPr/>
        <a:lstStyle/>
        <a:p>
          <a:endParaRPr lang="zh-TW" altLang="en-US"/>
        </a:p>
      </dgm:t>
    </dgm:pt>
    <dgm:pt modelId="{7736186F-B5D6-438E-88D5-9826D45C7BA0}" type="sibTrans" cxnId="{1E5C536C-2E89-48F5-99F2-B677A432552B}">
      <dgm:prSet/>
      <dgm:spPr/>
      <dgm:t>
        <a:bodyPr/>
        <a:lstStyle/>
        <a:p>
          <a:endParaRPr lang="zh-TW" altLang="en-US"/>
        </a:p>
      </dgm:t>
    </dgm:pt>
    <dgm:pt modelId="{AC6FC96E-D636-4155-98EE-BD78C9677668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US" sz="5000" b="1" dirty="0"/>
            <a:t>Transportation</a:t>
          </a:r>
          <a:endParaRPr lang="en-US" sz="5000" dirty="0"/>
        </a:p>
      </dgm:t>
    </dgm:pt>
    <dgm:pt modelId="{BBAE3674-378D-49EA-9CC4-0B363FCC7123}" type="parTrans" cxnId="{A14E8A85-2836-4830-967B-EAFE44D6F60D}">
      <dgm:prSet/>
      <dgm:spPr/>
      <dgm:t>
        <a:bodyPr/>
        <a:lstStyle/>
        <a:p>
          <a:endParaRPr lang="zh-TW" altLang="en-US"/>
        </a:p>
      </dgm:t>
    </dgm:pt>
    <dgm:pt modelId="{9FDBBEA4-F9CC-434A-9839-AF72FE1CE0FA}" type="sibTrans" cxnId="{A14E8A85-2836-4830-967B-EAFE44D6F60D}">
      <dgm:prSet/>
      <dgm:spPr/>
      <dgm:t>
        <a:bodyPr/>
        <a:lstStyle/>
        <a:p>
          <a:endParaRPr lang="zh-TW" altLang="en-US"/>
        </a:p>
      </dgm:t>
    </dgm:pt>
    <dgm:pt modelId="{BC005FDA-553C-413E-BFF1-83DBF7970875}">
      <dgm:prSet custT="1"/>
      <dgm:spPr/>
      <dgm:t>
        <a:bodyPr/>
        <a:lstStyle/>
        <a:p>
          <a:pPr>
            <a:buFont typeface="+mj-lt"/>
            <a:buAutoNum type="arabicPeriod"/>
          </a:pPr>
          <a:r>
            <a:rPr lang="en-US" sz="5000" b="1" dirty="0"/>
            <a:t>Education</a:t>
          </a:r>
          <a:endParaRPr lang="en-US" sz="5000" dirty="0"/>
        </a:p>
      </dgm:t>
    </dgm:pt>
    <dgm:pt modelId="{7D69EB70-92F3-46DD-B6F1-3FACDCB6A74B}" type="parTrans" cxnId="{4430B6E3-459F-442E-8C19-F318BC911E6D}">
      <dgm:prSet/>
      <dgm:spPr/>
      <dgm:t>
        <a:bodyPr/>
        <a:lstStyle/>
        <a:p>
          <a:endParaRPr lang="zh-TW" altLang="en-US"/>
        </a:p>
      </dgm:t>
    </dgm:pt>
    <dgm:pt modelId="{AA2BB6C0-99F8-4D9A-98C3-A67B79FEF213}" type="sibTrans" cxnId="{4430B6E3-459F-442E-8C19-F318BC911E6D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4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F336E166-1445-4C99-AF36-A2930225FCE8}" type="pres">
      <dgm:prSet presAssocID="{8D4B7657-054F-4E45-AFD1-97245DDF6533}" presName="childNode" presStyleLbl="node1" presStyleIdx="1" presStyleCnt="4">
        <dgm:presLayoutVars>
          <dgm:bulletEnabled val="1"/>
        </dgm:presLayoutVars>
      </dgm:prSet>
      <dgm:spPr/>
    </dgm:pt>
    <dgm:pt modelId="{2CD9FC7A-A1EE-4700-9050-2D096E98CB8A}" type="pres">
      <dgm:prSet presAssocID="{8D4B7657-054F-4E45-AFD1-97245DDF6533}" presName="aSpace2" presStyleCnt="0"/>
      <dgm:spPr/>
    </dgm:pt>
    <dgm:pt modelId="{6D089D3C-B9E4-4077-A673-B93C265AEF31}" type="pres">
      <dgm:prSet presAssocID="{AC6FC96E-D636-4155-98EE-BD78C9677668}" presName="childNode" presStyleLbl="node1" presStyleIdx="2" presStyleCnt="4">
        <dgm:presLayoutVars>
          <dgm:bulletEnabled val="1"/>
        </dgm:presLayoutVars>
      </dgm:prSet>
      <dgm:spPr/>
    </dgm:pt>
    <dgm:pt modelId="{C9885247-9845-4996-A8A5-3C7C42907D69}" type="pres">
      <dgm:prSet presAssocID="{AC6FC96E-D636-4155-98EE-BD78C9677668}" presName="aSpace2" presStyleCnt="0"/>
      <dgm:spPr/>
    </dgm:pt>
    <dgm:pt modelId="{692BB88C-368B-4E1D-8BFE-F74B09061F34}" type="pres">
      <dgm:prSet presAssocID="{BC005FDA-553C-413E-BFF1-83DBF7970875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1E5C536C-2E89-48F5-99F2-B677A432552B}" srcId="{8AAB2824-57FD-4F88-AD59-512FDBD4917E}" destId="{8D4B7657-054F-4E45-AFD1-97245DDF6533}" srcOrd="1" destOrd="0" parTransId="{ED961545-AF2F-46F7-BBC3-5480B5A69EC0}" sibTransId="{7736186F-B5D6-438E-88D5-9826D45C7BA0}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9014BE59-88A3-4733-B5B0-7B9DFC9FFFC8}" type="presOf" srcId="{AC6FC96E-D636-4155-98EE-BD78C9677668}" destId="{6D089D3C-B9E4-4077-A673-B93C265AEF31}" srcOrd="0" destOrd="0" presId="urn:microsoft.com/office/officeart/2005/8/layout/lProcess2"/>
    <dgm:cxn modelId="{A14E8A85-2836-4830-967B-EAFE44D6F60D}" srcId="{8AAB2824-57FD-4F88-AD59-512FDBD4917E}" destId="{AC6FC96E-D636-4155-98EE-BD78C9677668}" srcOrd="2" destOrd="0" parTransId="{BBAE3674-378D-49EA-9CC4-0B363FCC7123}" sibTransId="{9FDBBEA4-F9CC-434A-9839-AF72FE1CE0FA}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CAF363B5-440B-44AE-98C4-B1F3DA58F10B}" type="presOf" srcId="{BC005FDA-553C-413E-BFF1-83DBF7970875}" destId="{692BB88C-368B-4E1D-8BFE-F74B09061F34}" srcOrd="0" destOrd="0" presId="urn:microsoft.com/office/officeart/2005/8/layout/lProcess2"/>
    <dgm:cxn modelId="{FC96D1B7-D9D6-465C-87D4-2E1CFA9B0EB0}" type="presOf" srcId="{8D4B7657-054F-4E45-AFD1-97245DDF6533}" destId="{F336E166-1445-4C99-AF36-A2930225FCE8}" srcOrd="0" destOrd="0" presId="urn:microsoft.com/office/officeart/2005/8/layout/lProcess2"/>
    <dgm:cxn modelId="{4430B6E3-459F-442E-8C19-F318BC911E6D}" srcId="{8AAB2824-57FD-4F88-AD59-512FDBD4917E}" destId="{BC005FDA-553C-413E-BFF1-83DBF7970875}" srcOrd="3" destOrd="0" parTransId="{7D69EB70-92F3-46DD-B6F1-3FACDCB6A74B}" sibTransId="{AA2BB6C0-99F8-4D9A-98C3-A67B79FEF213}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94666D1-3BF2-4CC3-8B8D-9FAB1678076C}" type="presParOf" srcId="{3B5C0530-591F-4338-BEE5-EAD6AE07F0F5}" destId="{F336E166-1445-4C99-AF36-A2930225FCE8}" srcOrd="2" destOrd="0" presId="urn:microsoft.com/office/officeart/2005/8/layout/lProcess2"/>
    <dgm:cxn modelId="{18CCF65C-7D5F-4103-928E-F7B25C290BF8}" type="presParOf" srcId="{3B5C0530-591F-4338-BEE5-EAD6AE07F0F5}" destId="{2CD9FC7A-A1EE-4700-9050-2D096E98CB8A}" srcOrd="3" destOrd="0" presId="urn:microsoft.com/office/officeart/2005/8/layout/lProcess2"/>
    <dgm:cxn modelId="{A1C3D11F-CB34-47F7-80FF-7144D40D30E0}" type="presParOf" srcId="{3B5C0530-591F-4338-BEE5-EAD6AE07F0F5}" destId="{6D089D3C-B9E4-4077-A673-B93C265AEF31}" srcOrd="4" destOrd="0" presId="urn:microsoft.com/office/officeart/2005/8/layout/lProcess2"/>
    <dgm:cxn modelId="{C59F7391-11B5-4768-9C13-28546AB22183}" type="presParOf" srcId="{3B5C0530-591F-4338-BEE5-EAD6AE07F0F5}" destId="{C9885247-9845-4996-A8A5-3C7C42907D69}" srcOrd="5" destOrd="0" presId="urn:microsoft.com/office/officeart/2005/8/layout/lProcess2"/>
    <dgm:cxn modelId="{CC53DDAE-7756-4225-B932-878EEE135269}" type="presParOf" srcId="{3B5C0530-591F-4338-BEE5-EAD6AE07F0F5}" destId="{692BB88C-368B-4E1D-8BFE-F74B09061F34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54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Modern manufacturing faces issues</a:t>
          </a:r>
          <a:endParaRPr lang="en-US" sz="54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8BEC553F-A345-4597-B7E8-D6A2FFEEE05E}">
      <dgm:prSet custT="1"/>
      <dgm:spPr/>
      <dgm:t>
        <a:bodyPr/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</a:pPr>
          <a:r>
            <a:rPr lang="en-US" sz="5000" b="1" kern="1200" dirty="0"/>
            <a:t>Cost-efficiency</a:t>
          </a:r>
          <a:endParaRPr lang="zh-TW" altLang="en-US" sz="50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F2F8DB4E-A5CB-41DA-92D9-FCB601E6CA95}" type="par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20965FAC-AF91-4F4E-BE5D-D570E28ECB3D}" type="sib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FFE1B2F4-00AB-43C4-A832-EB94B2C5FCF8}">
      <dgm:prSet custT="1"/>
      <dgm:spPr/>
      <dgm:t>
        <a:bodyPr/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</a:pPr>
          <a:r>
            <a:rPr lang="en-US" sz="5000" b="1" kern="1200" dirty="0"/>
            <a:t>Environmental sustainability</a:t>
          </a:r>
          <a:endParaRPr lang="zh-TW" altLang="en-US" sz="50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3D6F3F71-9B72-435B-AED6-B9903E3A2BAC}" type="parTrans" cxnId="{1AC8952A-3876-4CE2-B026-3D9E09DFF74C}">
      <dgm:prSet/>
      <dgm:spPr/>
      <dgm:t>
        <a:bodyPr/>
        <a:lstStyle/>
        <a:p>
          <a:endParaRPr lang="zh-TW" altLang="en-US"/>
        </a:p>
      </dgm:t>
    </dgm:pt>
    <dgm:pt modelId="{D5275950-4629-4E9A-AE31-ECF4CA71BCF5}" type="sibTrans" cxnId="{1AC8952A-3876-4CE2-B026-3D9E09DFF74C}">
      <dgm:prSet/>
      <dgm:spPr/>
      <dgm:t>
        <a:bodyPr/>
        <a:lstStyle/>
        <a:p>
          <a:endParaRPr lang="zh-TW" altLang="en-US"/>
        </a:p>
      </dgm:t>
    </dgm:pt>
    <dgm:pt modelId="{7A534FF1-E072-491A-A864-B2C7DCB61525}">
      <dgm:prSet custT="1"/>
      <dgm:spPr/>
      <dgm:t>
        <a:bodyPr/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</a:pPr>
          <a:r>
            <a:rPr lang="en-US" sz="5000" b="1" kern="1200" dirty="0"/>
            <a:t>Climate concerns</a:t>
          </a:r>
          <a:endParaRPr lang="zh-TW" altLang="en-US" sz="50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CD95E3E4-C66D-4B71-B947-C43391FA1B47}" type="parTrans" cxnId="{BED5F393-395C-4433-81EB-FEDAC32B8287}">
      <dgm:prSet/>
      <dgm:spPr/>
      <dgm:t>
        <a:bodyPr/>
        <a:lstStyle/>
        <a:p>
          <a:endParaRPr lang="zh-TW" altLang="en-US"/>
        </a:p>
      </dgm:t>
    </dgm:pt>
    <dgm:pt modelId="{BC70DBEB-6B07-4BFA-BC92-5FCC6C9FD307}" type="sibTrans" cxnId="{BED5F393-395C-4433-81EB-FEDAC32B8287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3AB3A0C5-1B94-460F-8900-FCF1EBF21DA9}" type="pres">
      <dgm:prSet presAssocID="{8BEC553F-A345-4597-B7E8-D6A2FFEEE05E}" presName="childNode" presStyleLbl="node1" presStyleIdx="0" presStyleCnt="3">
        <dgm:presLayoutVars>
          <dgm:bulletEnabled val="1"/>
        </dgm:presLayoutVars>
      </dgm:prSet>
      <dgm:spPr/>
    </dgm:pt>
    <dgm:pt modelId="{BC4EC719-DBBB-467F-A8C5-A57DE4F88824}" type="pres">
      <dgm:prSet presAssocID="{8BEC553F-A345-4597-B7E8-D6A2FFEEE05E}" presName="aSpace2" presStyleCnt="0"/>
      <dgm:spPr/>
    </dgm:pt>
    <dgm:pt modelId="{0458685D-774B-4610-BC49-5B8CCCDB96AF}" type="pres">
      <dgm:prSet presAssocID="{FFE1B2F4-00AB-43C4-A832-EB94B2C5FCF8}" presName="childNode" presStyleLbl="node1" presStyleIdx="1" presStyleCnt="3">
        <dgm:presLayoutVars>
          <dgm:bulletEnabled val="1"/>
        </dgm:presLayoutVars>
      </dgm:prSet>
      <dgm:spPr/>
    </dgm:pt>
    <dgm:pt modelId="{D920D972-D930-48D0-8638-255AD7DFC154}" type="pres">
      <dgm:prSet presAssocID="{FFE1B2F4-00AB-43C4-A832-EB94B2C5FCF8}" presName="aSpace2" presStyleCnt="0"/>
      <dgm:spPr/>
    </dgm:pt>
    <dgm:pt modelId="{D120853F-990C-4F1D-8F2E-C6619EA3B83D}" type="pres">
      <dgm:prSet presAssocID="{7A534FF1-E072-491A-A864-B2C7DCB61525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486F8B09-FC51-4A71-BB39-F2451D199C17}" srcId="{8AAB2824-57FD-4F88-AD59-512FDBD4917E}" destId="{8BEC553F-A345-4597-B7E8-D6A2FFEEE05E}" srcOrd="0" destOrd="0" parTransId="{F2F8DB4E-A5CB-41DA-92D9-FCB601E6CA95}" sibTransId="{20965FAC-AF91-4F4E-BE5D-D570E28ECB3D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1AC8952A-3876-4CE2-B026-3D9E09DFF74C}" srcId="{8AAB2824-57FD-4F88-AD59-512FDBD4917E}" destId="{FFE1B2F4-00AB-43C4-A832-EB94B2C5FCF8}" srcOrd="1" destOrd="0" parTransId="{3D6F3F71-9B72-435B-AED6-B9903E3A2BAC}" sibTransId="{D5275950-4629-4E9A-AE31-ECF4CA71BCF5}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F52BAC65-F46C-4AB4-942B-0E8C38EA620C}" type="presOf" srcId="{7A534FF1-E072-491A-A864-B2C7DCB61525}" destId="{D120853F-990C-4F1D-8F2E-C6619EA3B83D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31EE747F-CE24-4407-B785-A25D91D5FF3F}" type="presOf" srcId="{8BEC553F-A345-4597-B7E8-D6A2FFEEE05E}" destId="{3AB3A0C5-1B94-460F-8900-FCF1EBF21DA9}" srcOrd="0" destOrd="0" presId="urn:microsoft.com/office/officeart/2005/8/layout/lProcess2"/>
    <dgm:cxn modelId="{052EF98C-09D7-48FB-B34D-7AC7CEE4E8F8}" type="presOf" srcId="{FFE1B2F4-00AB-43C4-A832-EB94B2C5FCF8}" destId="{0458685D-774B-4610-BC49-5B8CCCDB96AF}" srcOrd="0" destOrd="0" presId="urn:microsoft.com/office/officeart/2005/8/layout/lProcess2"/>
    <dgm:cxn modelId="{BED5F393-395C-4433-81EB-FEDAC32B8287}" srcId="{8AAB2824-57FD-4F88-AD59-512FDBD4917E}" destId="{7A534FF1-E072-491A-A864-B2C7DCB61525}" srcOrd="2" destOrd="0" parTransId="{CD95E3E4-C66D-4B71-B947-C43391FA1B47}" sibTransId="{BC70DBEB-6B07-4BFA-BC92-5FCC6C9FD307}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24DF7869-86AF-4806-9C8E-4B0D876F3DB5}" type="presParOf" srcId="{3B5C0530-591F-4338-BEE5-EAD6AE07F0F5}" destId="{3AB3A0C5-1B94-460F-8900-FCF1EBF21DA9}" srcOrd="0" destOrd="0" presId="urn:microsoft.com/office/officeart/2005/8/layout/lProcess2"/>
    <dgm:cxn modelId="{E5FB4AD9-1C0D-401A-83FF-F864FFDBFC2D}" type="presParOf" srcId="{3B5C0530-591F-4338-BEE5-EAD6AE07F0F5}" destId="{BC4EC719-DBBB-467F-A8C5-A57DE4F88824}" srcOrd="1" destOrd="0" presId="urn:microsoft.com/office/officeart/2005/8/layout/lProcess2"/>
    <dgm:cxn modelId="{D9B2AAFA-E0A4-452F-968F-D5F994C205F7}" type="presParOf" srcId="{3B5C0530-591F-4338-BEE5-EAD6AE07F0F5}" destId="{0458685D-774B-4610-BC49-5B8CCCDB96AF}" srcOrd="2" destOrd="0" presId="urn:microsoft.com/office/officeart/2005/8/layout/lProcess2"/>
    <dgm:cxn modelId="{38F0858F-66A2-4A67-BC70-F8CBF5075ABF}" type="presParOf" srcId="{3B5C0530-591F-4338-BEE5-EAD6AE07F0F5}" destId="{D920D972-D930-48D0-8638-255AD7DFC154}" srcOrd="3" destOrd="0" presId="urn:microsoft.com/office/officeart/2005/8/layout/lProcess2"/>
    <dgm:cxn modelId="{AED2E634-56F1-4514-8C5B-85D76D70B41E}" type="presParOf" srcId="{3B5C0530-591F-4338-BEE5-EAD6AE07F0F5}" destId="{D120853F-990C-4F1D-8F2E-C6619EA3B83D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54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Key points of benefit when applying GAI…</a:t>
          </a:r>
          <a:endParaRPr lang="en-US" sz="54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8BEC553F-A345-4597-B7E8-D6A2FFEEE05E}">
      <dgm:prSet custT="1"/>
      <dgm:spPr>
        <a:solidFill>
          <a:schemeClr val="accent2">
            <a:lumMod val="20000"/>
            <a:lumOff val="80000"/>
          </a:schemeClr>
        </a:solidFill>
        <a:ln>
          <a:solidFill>
            <a:schemeClr val="accent6">
              <a:lumMod val="20000"/>
              <a:lumOff val="80000"/>
            </a:schemeClr>
          </a:solidFill>
        </a:ln>
      </dgm:spPr>
      <dgm:t>
        <a:bodyPr/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Reduce Costs and Boost Efficiency</a:t>
          </a:r>
        </a:p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u="sng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-&gt;Making enterprises more competitive</a:t>
          </a:r>
          <a:endParaRPr lang="zh-TW" altLang="en-US" sz="4800" b="1" i="0" u="sng" kern="1200" dirty="0">
            <a:solidFill>
              <a:srgbClr val="C0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F2F8DB4E-A5CB-41DA-92D9-FCB601E6CA95}" type="par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20965FAC-AF91-4F4E-BE5D-D570E28ECB3D}" type="sib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Analyze Data Quickly and Predict Accurately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9C3C8875-7B18-46C0-8153-DFEC0DEC7E5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Optimize Design and Production Processes</a:t>
          </a:r>
          <a:endParaRPr lang="en-US" b="1" i="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573605D8-E771-41EB-992D-A300BAF2E236}" type="par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921D5DBC-9CB4-4F92-AA18-14B2F90216CF}" type="sib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CC76B3BB-E6E6-4888-A773-415847C9AADB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Enhancing Customization Capabilities</a:t>
          </a:r>
          <a:endParaRPr lang="zh-TW" altLang="en-US" b="1" i="0" dirty="0"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81A624BF-1D1E-463C-8574-F081FB97346F}" type="par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7C8C97EC-2033-4B3D-8268-0E6058510367}" type="sib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4" custLinFactY="-43106" custLinFactNeighborY="-100000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D3FFFBAC-E907-4E0E-9CA9-299D98B6F51B}" type="pres">
      <dgm:prSet presAssocID="{9C3C8875-7B18-46C0-8153-DFEC0DEC7E59}" presName="childNode" presStyleLbl="node1" presStyleIdx="1" presStyleCnt="4" custLinFactY="-43106" custLinFactNeighborY="-100000">
        <dgm:presLayoutVars>
          <dgm:bulletEnabled val="1"/>
        </dgm:presLayoutVars>
      </dgm:prSet>
      <dgm:spPr/>
    </dgm:pt>
    <dgm:pt modelId="{0897542D-C8C1-49D7-8D2E-FF9D98C90333}" type="pres">
      <dgm:prSet presAssocID="{9C3C8875-7B18-46C0-8153-DFEC0DEC7E59}" presName="aSpace2" presStyleCnt="0"/>
      <dgm:spPr/>
    </dgm:pt>
    <dgm:pt modelId="{0E1460E8-5D25-4BB3-B750-BCCF1FDED815}" type="pres">
      <dgm:prSet presAssocID="{CC76B3BB-E6E6-4888-A773-415847C9AADB}" presName="childNode" presStyleLbl="node1" presStyleIdx="2" presStyleCnt="4" custLinFactY="-43106" custLinFactNeighborY="-100000">
        <dgm:presLayoutVars>
          <dgm:bulletEnabled val="1"/>
        </dgm:presLayoutVars>
      </dgm:prSet>
      <dgm:spPr/>
    </dgm:pt>
    <dgm:pt modelId="{03BE42B5-66BF-4549-9362-1F79C4D59B9C}" type="pres">
      <dgm:prSet presAssocID="{CC76B3BB-E6E6-4888-A773-415847C9AADB}" presName="aSpace2" presStyleCnt="0"/>
      <dgm:spPr/>
    </dgm:pt>
    <dgm:pt modelId="{3AB3A0C5-1B94-460F-8900-FCF1EBF21DA9}" type="pres">
      <dgm:prSet presAssocID="{8BEC553F-A345-4597-B7E8-D6A2FFEEE05E}" presName="childNode" presStyleLbl="node1" presStyleIdx="3" presStyleCnt="4" custScaleY="232757">
        <dgm:presLayoutVars>
          <dgm:bulletEnabled val="1"/>
        </dgm:presLayoutVars>
      </dgm:prSet>
      <dgm:spPr/>
    </dgm:pt>
  </dgm:ptLst>
  <dgm:cxnLst>
    <dgm:cxn modelId="{486F8B09-FC51-4A71-BB39-F2451D199C17}" srcId="{8AAB2824-57FD-4F88-AD59-512FDBD4917E}" destId="{8BEC553F-A345-4597-B7E8-D6A2FFEEE05E}" srcOrd="3" destOrd="0" parTransId="{F2F8DB4E-A5CB-41DA-92D9-FCB601E6CA95}" sibTransId="{20965FAC-AF91-4F4E-BE5D-D570E28ECB3D}"/>
    <dgm:cxn modelId="{D923180D-A33A-4A58-AA2A-93DE127166E3}" srcId="{8AAB2824-57FD-4F88-AD59-512FDBD4917E}" destId="{9C3C8875-7B18-46C0-8153-DFEC0DEC7E59}" srcOrd="1" destOrd="0" parTransId="{573605D8-E771-41EB-992D-A300BAF2E236}" sibTransId="{921D5DBC-9CB4-4F92-AA18-14B2F90216CF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31EE747F-CE24-4407-B785-A25D91D5FF3F}" type="presOf" srcId="{8BEC553F-A345-4597-B7E8-D6A2FFEEE05E}" destId="{3AB3A0C5-1B94-460F-8900-FCF1EBF21DA9}" srcOrd="0" destOrd="0" presId="urn:microsoft.com/office/officeart/2005/8/layout/lProcess2"/>
    <dgm:cxn modelId="{F0C73480-681E-4491-9506-96D3475CDC9E}" type="presOf" srcId="{9C3C8875-7B18-46C0-8153-DFEC0DEC7E59}" destId="{D3FFFBAC-E907-4E0E-9CA9-299D98B6F51B}" srcOrd="0" destOrd="0" presId="urn:microsoft.com/office/officeart/2005/8/layout/lProcess2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5E8FB2AC-D2B9-4A53-9090-D0EC6EFA6636}" srcId="{8AAB2824-57FD-4F88-AD59-512FDBD4917E}" destId="{CC76B3BB-E6E6-4888-A773-415847C9AADB}" srcOrd="2" destOrd="0" parTransId="{81A624BF-1D1E-463C-8574-F081FB97346F}" sibTransId="{7C8C97EC-2033-4B3D-8268-0E6058510367}"/>
    <dgm:cxn modelId="{122DDEE2-6E94-42BD-B4FD-3CF08B657314}" type="presOf" srcId="{CC76B3BB-E6E6-4888-A773-415847C9AADB}" destId="{0E1460E8-5D25-4BB3-B750-BCCF1FDED815}" srcOrd="0" destOrd="0" presId="urn:microsoft.com/office/officeart/2005/8/layout/lProcess2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357D7C0-58B7-49C3-9CDC-DB5C1B883607}" type="presParOf" srcId="{3B5C0530-591F-4338-BEE5-EAD6AE07F0F5}" destId="{D3FFFBAC-E907-4E0E-9CA9-299D98B6F51B}" srcOrd="2" destOrd="0" presId="urn:microsoft.com/office/officeart/2005/8/layout/lProcess2"/>
    <dgm:cxn modelId="{66A51459-0B21-4D9B-A9E2-4A898D5C13B5}" type="presParOf" srcId="{3B5C0530-591F-4338-BEE5-EAD6AE07F0F5}" destId="{0897542D-C8C1-49D7-8D2E-FF9D98C90333}" srcOrd="3" destOrd="0" presId="urn:microsoft.com/office/officeart/2005/8/layout/lProcess2"/>
    <dgm:cxn modelId="{49FFC09D-07B1-451C-A51C-0240963F74CA}" type="presParOf" srcId="{3B5C0530-591F-4338-BEE5-EAD6AE07F0F5}" destId="{0E1460E8-5D25-4BB3-B750-BCCF1FDED815}" srcOrd="4" destOrd="0" presId="urn:microsoft.com/office/officeart/2005/8/layout/lProcess2"/>
    <dgm:cxn modelId="{C7816C93-0DC8-4388-A162-154BC8DAE682}" type="presParOf" srcId="{3B5C0530-591F-4338-BEE5-EAD6AE07F0F5}" destId="{03BE42B5-66BF-4549-9362-1F79C4D59B9C}" srcOrd="5" destOrd="0" presId="urn:microsoft.com/office/officeart/2005/8/layout/lProcess2"/>
    <dgm:cxn modelId="{24DF7869-86AF-4806-9C8E-4B0D876F3DB5}" type="presParOf" srcId="{3B5C0530-591F-4338-BEE5-EAD6AE07F0F5}" destId="{3AB3A0C5-1B94-460F-8900-FCF1EBF21DA9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54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Key points of benefit when applying GAI…</a:t>
          </a:r>
          <a:endParaRPr lang="en-US" sz="54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8BEC553F-A345-4597-B7E8-D6A2FFEEE05E}">
      <dgm:prSet custT="1"/>
      <dgm:spPr>
        <a:solidFill>
          <a:schemeClr val="accent2">
            <a:lumMod val="20000"/>
            <a:lumOff val="80000"/>
          </a:schemeClr>
        </a:solidFill>
        <a:ln>
          <a:solidFill>
            <a:schemeClr val="accent6">
              <a:lumMod val="20000"/>
              <a:lumOff val="80000"/>
            </a:schemeClr>
          </a:solidFill>
        </a:ln>
      </dgm:spPr>
      <dgm:t>
        <a:bodyPr/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Reduce Costs and Boost Efficiency</a:t>
          </a:r>
        </a:p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u="sng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-&gt;Making enterprises more competitive</a:t>
          </a:r>
          <a:endParaRPr lang="zh-TW" altLang="en-US" sz="4800" b="1" i="0" u="sng" kern="1200" dirty="0">
            <a:solidFill>
              <a:srgbClr val="C0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F2F8DB4E-A5CB-41DA-92D9-FCB601E6CA95}" type="par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20965FAC-AF91-4F4E-BE5D-D570E28ECB3D}" type="sib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Analyze Data Quickly and Predict Accurately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9C3C8875-7B18-46C0-8153-DFEC0DEC7E5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Optimize Design and Production Processes</a:t>
          </a:r>
          <a:endParaRPr lang="en-US" b="1" i="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573605D8-E771-41EB-992D-A300BAF2E236}" type="par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921D5DBC-9CB4-4F92-AA18-14B2F90216CF}" type="sib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CC76B3BB-E6E6-4888-A773-415847C9AADB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Enhancing Customization Capabilities</a:t>
          </a:r>
          <a:endParaRPr lang="zh-TW" altLang="en-US" b="1" i="0" dirty="0"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81A624BF-1D1E-463C-8574-F081FB97346F}" type="par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7C8C97EC-2033-4B3D-8268-0E6058510367}" type="sib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4" custLinFactY="-43106" custLinFactNeighborY="-100000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D3FFFBAC-E907-4E0E-9CA9-299D98B6F51B}" type="pres">
      <dgm:prSet presAssocID="{9C3C8875-7B18-46C0-8153-DFEC0DEC7E59}" presName="childNode" presStyleLbl="node1" presStyleIdx="1" presStyleCnt="4" custLinFactY="-43106" custLinFactNeighborY="-100000">
        <dgm:presLayoutVars>
          <dgm:bulletEnabled val="1"/>
        </dgm:presLayoutVars>
      </dgm:prSet>
      <dgm:spPr/>
    </dgm:pt>
    <dgm:pt modelId="{0897542D-C8C1-49D7-8D2E-FF9D98C90333}" type="pres">
      <dgm:prSet presAssocID="{9C3C8875-7B18-46C0-8153-DFEC0DEC7E59}" presName="aSpace2" presStyleCnt="0"/>
      <dgm:spPr/>
    </dgm:pt>
    <dgm:pt modelId="{0E1460E8-5D25-4BB3-B750-BCCF1FDED815}" type="pres">
      <dgm:prSet presAssocID="{CC76B3BB-E6E6-4888-A773-415847C9AADB}" presName="childNode" presStyleLbl="node1" presStyleIdx="2" presStyleCnt="4" custLinFactY="-43106" custLinFactNeighborY="-100000">
        <dgm:presLayoutVars>
          <dgm:bulletEnabled val="1"/>
        </dgm:presLayoutVars>
      </dgm:prSet>
      <dgm:spPr/>
    </dgm:pt>
    <dgm:pt modelId="{03BE42B5-66BF-4549-9362-1F79C4D59B9C}" type="pres">
      <dgm:prSet presAssocID="{CC76B3BB-E6E6-4888-A773-415847C9AADB}" presName="aSpace2" presStyleCnt="0"/>
      <dgm:spPr/>
    </dgm:pt>
    <dgm:pt modelId="{3AB3A0C5-1B94-460F-8900-FCF1EBF21DA9}" type="pres">
      <dgm:prSet presAssocID="{8BEC553F-A345-4597-B7E8-D6A2FFEEE05E}" presName="childNode" presStyleLbl="node1" presStyleIdx="3" presStyleCnt="4" custScaleY="232757">
        <dgm:presLayoutVars>
          <dgm:bulletEnabled val="1"/>
        </dgm:presLayoutVars>
      </dgm:prSet>
      <dgm:spPr/>
    </dgm:pt>
  </dgm:ptLst>
  <dgm:cxnLst>
    <dgm:cxn modelId="{486F8B09-FC51-4A71-BB39-F2451D199C17}" srcId="{8AAB2824-57FD-4F88-AD59-512FDBD4917E}" destId="{8BEC553F-A345-4597-B7E8-D6A2FFEEE05E}" srcOrd="3" destOrd="0" parTransId="{F2F8DB4E-A5CB-41DA-92D9-FCB601E6CA95}" sibTransId="{20965FAC-AF91-4F4E-BE5D-D570E28ECB3D}"/>
    <dgm:cxn modelId="{D923180D-A33A-4A58-AA2A-93DE127166E3}" srcId="{8AAB2824-57FD-4F88-AD59-512FDBD4917E}" destId="{9C3C8875-7B18-46C0-8153-DFEC0DEC7E59}" srcOrd="1" destOrd="0" parTransId="{573605D8-E771-41EB-992D-A300BAF2E236}" sibTransId="{921D5DBC-9CB4-4F92-AA18-14B2F90216CF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31EE747F-CE24-4407-B785-A25D91D5FF3F}" type="presOf" srcId="{8BEC553F-A345-4597-B7E8-D6A2FFEEE05E}" destId="{3AB3A0C5-1B94-460F-8900-FCF1EBF21DA9}" srcOrd="0" destOrd="0" presId="urn:microsoft.com/office/officeart/2005/8/layout/lProcess2"/>
    <dgm:cxn modelId="{F0C73480-681E-4491-9506-96D3475CDC9E}" type="presOf" srcId="{9C3C8875-7B18-46C0-8153-DFEC0DEC7E59}" destId="{D3FFFBAC-E907-4E0E-9CA9-299D98B6F51B}" srcOrd="0" destOrd="0" presId="urn:microsoft.com/office/officeart/2005/8/layout/lProcess2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5E8FB2AC-D2B9-4A53-9090-D0EC6EFA6636}" srcId="{8AAB2824-57FD-4F88-AD59-512FDBD4917E}" destId="{CC76B3BB-E6E6-4888-A773-415847C9AADB}" srcOrd="2" destOrd="0" parTransId="{81A624BF-1D1E-463C-8574-F081FB97346F}" sibTransId="{7C8C97EC-2033-4B3D-8268-0E6058510367}"/>
    <dgm:cxn modelId="{122DDEE2-6E94-42BD-B4FD-3CF08B657314}" type="presOf" srcId="{CC76B3BB-E6E6-4888-A773-415847C9AADB}" destId="{0E1460E8-5D25-4BB3-B750-BCCF1FDED815}" srcOrd="0" destOrd="0" presId="urn:microsoft.com/office/officeart/2005/8/layout/lProcess2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357D7C0-58B7-49C3-9CDC-DB5C1B883607}" type="presParOf" srcId="{3B5C0530-591F-4338-BEE5-EAD6AE07F0F5}" destId="{D3FFFBAC-E907-4E0E-9CA9-299D98B6F51B}" srcOrd="2" destOrd="0" presId="urn:microsoft.com/office/officeart/2005/8/layout/lProcess2"/>
    <dgm:cxn modelId="{66A51459-0B21-4D9B-A9E2-4A898D5C13B5}" type="presParOf" srcId="{3B5C0530-591F-4338-BEE5-EAD6AE07F0F5}" destId="{0897542D-C8C1-49D7-8D2E-FF9D98C90333}" srcOrd="3" destOrd="0" presId="urn:microsoft.com/office/officeart/2005/8/layout/lProcess2"/>
    <dgm:cxn modelId="{49FFC09D-07B1-451C-A51C-0240963F74CA}" type="presParOf" srcId="{3B5C0530-591F-4338-BEE5-EAD6AE07F0F5}" destId="{0E1460E8-5D25-4BB3-B750-BCCF1FDED815}" srcOrd="4" destOrd="0" presId="urn:microsoft.com/office/officeart/2005/8/layout/lProcess2"/>
    <dgm:cxn modelId="{C7816C93-0DC8-4388-A162-154BC8DAE682}" type="presParOf" srcId="{3B5C0530-591F-4338-BEE5-EAD6AE07F0F5}" destId="{03BE42B5-66BF-4549-9362-1F79C4D59B9C}" srcOrd="5" destOrd="0" presId="urn:microsoft.com/office/officeart/2005/8/layout/lProcess2"/>
    <dgm:cxn modelId="{24DF7869-86AF-4806-9C8E-4B0D876F3DB5}" type="presParOf" srcId="{3B5C0530-591F-4338-BEE5-EAD6AE07F0F5}" destId="{3AB3A0C5-1B94-460F-8900-FCF1EBF21DA9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54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Key points of benefit when applying GAI…</a:t>
          </a:r>
          <a:endParaRPr lang="en-US" sz="54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8BEC553F-A345-4597-B7E8-D6A2FFEEE05E}">
      <dgm:prSet custT="1"/>
      <dgm:spPr>
        <a:solidFill>
          <a:schemeClr val="accent2">
            <a:lumMod val="20000"/>
            <a:lumOff val="80000"/>
          </a:schemeClr>
        </a:solidFill>
        <a:ln>
          <a:solidFill>
            <a:schemeClr val="accent6">
              <a:lumMod val="20000"/>
              <a:lumOff val="80000"/>
            </a:schemeClr>
          </a:solidFill>
        </a:ln>
      </dgm:spPr>
      <dgm:t>
        <a:bodyPr/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Reduce Costs and Boost Efficiency</a:t>
          </a:r>
        </a:p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u="sng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-&gt;Making enterprises more competitive</a:t>
          </a:r>
          <a:endParaRPr lang="zh-TW" altLang="en-US" sz="4800" b="1" i="0" u="sng" kern="1200" dirty="0">
            <a:solidFill>
              <a:srgbClr val="C0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F2F8DB4E-A5CB-41DA-92D9-FCB601E6CA95}" type="par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20965FAC-AF91-4F4E-BE5D-D570E28ECB3D}" type="sib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Analyze Data Quickly and Predict Accurately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9C3C8875-7B18-46C0-8153-DFEC0DEC7E5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Optimize Design and Production Processes</a:t>
          </a:r>
          <a:endParaRPr lang="en-US" b="1" i="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573605D8-E771-41EB-992D-A300BAF2E236}" type="par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921D5DBC-9CB4-4F92-AA18-14B2F90216CF}" type="sib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CC76B3BB-E6E6-4888-A773-415847C9AADB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Enhancing Customization Capabilities</a:t>
          </a:r>
          <a:endParaRPr lang="zh-TW" altLang="en-US" b="1" i="0" dirty="0"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81A624BF-1D1E-463C-8574-F081FB97346F}" type="par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7C8C97EC-2033-4B3D-8268-0E6058510367}" type="sib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4" custLinFactY="-43106" custLinFactNeighborY="-100000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D3FFFBAC-E907-4E0E-9CA9-299D98B6F51B}" type="pres">
      <dgm:prSet presAssocID="{9C3C8875-7B18-46C0-8153-DFEC0DEC7E59}" presName="childNode" presStyleLbl="node1" presStyleIdx="1" presStyleCnt="4" custLinFactY="-43106" custLinFactNeighborY="-100000">
        <dgm:presLayoutVars>
          <dgm:bulletEnabled val="1"/>
        </dgm:presLayoutVars>
      </dgm:prSet>
      <dgm:spPr/>
    </dgm:pt>
    <dgm:pt modelId="{0897542D-C8C1-49D7-8D2E-FF9D98C90333}" type="pres">
      <dgm:prSet presAssocID="{9C3C8875-7B18-46C0-8153-DFEC0DEC7E59}" presName="aSpace2" presStyleCnt="0"/>
      <dgm:spPr/>
    </dgm:pt>
    <dgm:pt modelId="{0E1460E8-5D25-4BB3-B750-BCCF1FDED815}" type="pres">
      <dgm:prSet presAssocID="{CC76B3BB-E6E6-4888-A773-415847C9AADB}" presName="childNode" presStyleLbl="node1" presStyleIdx="2" presStyleCnt="4" custLinFactY="-43106" custLinFactNeighborY="-100000">
        <dgm:presLayoutVars>
          <dgm:bulletEnabled val="1"/>
        </dgm:presLayoutVars>
      </dgm:prSet>
      <dgm:spPr/>
    </dgm:pt>
    <dgm:pt modelId="{03BE42B5-66BF-4549-9362-1F79C4D59B9C}" type="pres">
      <dgm:prSet presAssocID="{CC76B3BB-E6E6-4888-A773-415847C9AADB}" presName="aSpace2" presStyleCnt="0"/>
      <dgm:spPr/>
    </dgm:pt>
    <dgm:pt modelId="{3AB3A0C5-1B94-460F-8900-FCF1EBF21DA9}" type="pres">
      <dgm:prSet presAssocID="{8BEC553F-A345-4597-B7E8-D6A2FFEEE05E}" presName="childNode" presStyleLbl="node1" presStyleIdx="3" presStyleCnt="4" custScaleY="232757">
        <dgm:presLayoutVars>
          <dgm:bulletEnabled val="1"/>
        </dgm:presLayoutVars>
      </dgm:prSet>
      <dgm:spPr/>
    </dgm:pt>
  </dgm:ptLst>
  <dgm:cxnLst>
    <dgm:cxn modelId="{486F8B09-FC51-4A71-BB39-F2451D199C17}" srcId="{8AAB2824-57FD-4F88-AD59-512FDBD4917E}" destId="{8BEC553F-A345-4597-B7E8-D6A2FFEEE05E}" srcOrd="3" destOrd="0" parTransId="{F2F8DB4E-A5CB-41DA-92D9-FCB601E6CA95}" sibTransId="{20965FAC-AF91-4F4E-BE5D-D570E28ECB3D}"/>
    <dgm:cxn modelId="{D923180D-A33A-4A58-AA2A-93DE127166E3}" srcId="{8AAB2824-57FD-4F88-AD59-512FDBD4917E}" destId="{9C3C8875-7B18-46C0-8153-DFEC0DEC7E59}" srcOrd="1" destOrd="0" parTransId="{573605D8-E771-41EB-992D-A300BAF2E236}" sibTransId="{921D5DBC-9CB4-4F92-AA18-14B2F90216CF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31EE747F-CE24-4407-B785-A25D91D5FF3F}" type="presOf" srcId="{8BEC553F-A345-4597-B7E8-D6A2FFEEE05E}" destId="{3AB3A0C5-1B94-460F-8900-FCF1EBF21DA9}" srcOrd="0" destOrd="0" presId="urn:microsoft.com/office/officeart/2005/8/layout/lProcess2"/>
    <dgm:cxn modelId="{F0C73480-681E-4491-9506-96D3475CDC9E}" type="presOf" srcId="{9C3C8875-7B18-46C0-8153-DFEC0DEC7E59}" destId="{D3FFFBAC-E907-4E0E-9CA9-299D98B6F51B}" srcOrd="0" destOrd="0" presId="urn:microsoft.com/office/officeart/2005/8/layout/lProcess2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5E8FB2AC-D2B9-4A53-9090-D0EC6EFA6636}" srcId="{8AAB2824-57FD-4F88-AD59-512FDBD4917E}" destId="{CC76B3BB-E6E6-4888-A773-415847C9AADB}" srcOrd="2" destOrd="0" parTransId="{81A624BF-1D1E-463C-8574-F081FB97346F}" sibTransId="{7C8C97EC-2033-4B3D-8268-0E6058510367}"/>
    <dgm:cxn modelId="{122DDEE2-6E94-42BD-B4FD-3CF08B657314}" type="presOf" srcId="{CC76B3BB-E6E6-4888-A773-415847C9AADB}" destId="{0E1460E8-5D25-4BB3-B750-BCCF1FDED815}" srcOrd="0" destOrd="0" presId="urn:microsoft.com/office/officeart/2005/8/layout/lProcess2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357D7C0-58B7-49C3-9CDC-DB5C1B883607}" type="presParOf" srcId="{3B5C0530-591F-4338-BEE5-EAD6AE07F0F5}" destId="{D3FFFBAC-E907-4E0E-9CA9-299D98B6F51B}" srcOrd="2" destOrd="0" presId="urn:microsoft.com/office/officeart/2005/8/layout/lProcess2"/>
    <dgm:cxn modelId="{66A51459-0B21-4D9B-A9E2-4A898D5C13B5}" type="presParOf" srcId="{3B5C0530-591F-4338-BEE5-EAD6AE07F0F5}" destId="{0897542D-C8C1-49D7-8D2E-FF9D98C90333}" srcOrd="3" destOrd="0" presId="urn:microsoft.com/office/officeart/2005/8/layout/lProcess2"/>
    <dgm:cxn modelId="{49FFC09D-07B1-451C-A51C-0240963F74CA}" type="presParOf" srcId="{3B5C0530-591F-4338-BEE5-EAD6AE07F0F5}" destId="{0E1460E8-5D25-4BB3-B750-BCCF1FDED815}" srcOrd="4" destOrd="0" presId="urn:microsoft.com/office/officeart/2005/8/layout/lProcess2"/>
    <dgm:cxn modelId="{C7816C93-0DC8-4388-A162-154BC8DAE682}" type="presParOf" srcId="{3B5C0530-591F-4338-BEE5-EAD6AE07F0F5}" destId="{03BE42B5-66BF-4549-9362-1F79C4D59B9C}" srcOrd="5" destOrd="0" presId="urn:microsoft.com/office/officeart/2005/8/layout/lProcess2"/>
    <dgm:cxn modelId="{24DF7869-86AF-4806-9C8E-4B0D876F3DB5}" type="presParOf" srcId="{3B5C0530-591F-4338-BEE5-EAD6AE07F0F5}" destId="{3AB3A0C5-1B94-460F-8900-FCF1EBF21DA9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54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Key points of benefit when applying GAI…</a:t>
          </a:r>
          <a:endParaRPr lang="en-US" sz="54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8BEC553F-A345-4597-B7E8-D6A2FFEEE05E}">
      <dgm:prSet custT="1"/>
      <dgm:spPr>
        <a:solidFill>
          <a:schemeClr val="accent2">
            <a:lumMod val="20000"/>
            <a:lumOff val="80000"/>
          </a:schemeClr>
        </a:solidFill>
        <a:ln>
          <a:solidFill>
            <a:schemeClr val="accent6">
              <a:lumMod val="20000"/>
              <a:lumOff val="80000"/>
            </a:schemeClr>
          </a:solidFill>
        </a:ln>
      </dgm:spPr>
      <dgm:t>
        <a:bodyPr/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Reduce Costs and Boost Efficiency</a:t>
          </a:r>
        </a:p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u="sng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-&gt;Making enterprises more competitive</a:t>
          </a:r>
          <a:endParaRPr lang="zh-TW" altLang="en-US" sz="4800" b="1" i="0" u="sng" kern="1200" dirty="0">
            <a:solidFill>
              <a:srgbClr val="C0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F2F8DB4E-A5CB-41DA-92D9-FCB601E6CA95}" type="par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20965FAC-AF91-4F4E-BE5D-D570E28ECB3D}" type="sibTrans" cxnId="{486F8B09-FC51-4A71-BB39-F2451D199C17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Analyze Data Quickly and Predict Accurately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9C3C8875-7B18-46C0-8153-DFEC0DEC7E5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Optimize Design and Production Processes</a:t>
          </a:r>
          <a:endParaRPr lang="en-US" b="1" i="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573605D8-E771-41EB-992D-A300BAF2E236}" type="par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921D5DBC-9CB4-4F92-AA18-14B2F90216CF}" type="sib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CC76B3BB-E6E6-4888-A773-415847C9AADB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Enhancing Customization Capabilities</a:t>
          </a:r>
          <a:endParaRPr lang="zh-TW" altLang="en-US" b="1" i="0" dirty="0"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81A624BF-1D1E-463C-8574-F081FB97346F}" type="par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7C8C97EC-2033-4B3D-8268-0E6058510367}" type="sib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4" custLinFactY="-43106" custLinFactNeighborY="-100000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D3FFFBAC-E907-4E0E-9CA9-299D98B6F51B}" type="pres">
      <dgm:prSet presAssocID="{9C3C8875-7B18-46C0-8153-DFEC0DEC7E59}" presName="childNode" presStyleLbl="node1" presStyleIdx="1" presStyleCnt="4" custLinFactY="-43106" custLinFactNeighborY="-100000">
        <dgm:presLayoutVars>
          <dgm:bulletEnabled val="1"/>
        </dgm:presLayoutVars>
      </dgm:prSet>
      <dgm:spPr/>
    </dgm:pt>
    <dgm:pt modelId="{0897542D-C8C1-49D7-8D2E-FF9D98C90333}" type="pres">
      <dgm:prSet presAssocID="{9C3C8875-7B18-46C0-8153-DFEC0DEC7E59}" presName="aSpace2" presStyleCnt="0"/>
      <dgm:spPr/>
    </dgm:pt>
    <dgm:pt modelId="{0E1460E8-5D25-4BB3-B750-BCCF1FDED815}" type="pres">
      <dgm:prSet presAssocID="{CC76B3BB-E6E6-4888-A773-415847C9AADB}" presName="childNode" presStyleLbl="node1" presStyleIdx="2" presStyleCnt="4" custLinFactY="-43106" custLinFactNeighborY="-100000">
        <dgm:presLayoutVars>
          <dgm:bulletEnabled val="1"/>
        </dgm:presLayoutVars>
      </dgm:prSet>
      <dgm:spPr/>
    </dgm:pt>
    <dgm:pt modelId="{03BE42B5-66BF-4549-9362-1F79C4D59B9C}" type="pres">
      <dgm:prSet presAssocID="{CC76B3BB-E6E6-4888-A773-415847C9AADB}" presName="aSpace2" presStyleCnt="0"/>
      <dgm:spPr/>
    </dgm:pt>
    <dgm:pt modelId="{3AB3A0C5-1B94-460F-8900-FCF1EBF21DA9}" type="pres">
      <dgm:prSet presAssocID="{8BEC553F-A345-4597-B7E8-D6A2FFEEE05E}" presName="childNode" presStyleLbl="node1" presStyleIdx="3" presStyleCnt="4" custScaleY="232757">
        <dgm:presLayoutVars>
          <dgm:bulletEnabled val="1"/>
        </dgm:presLayoutVars>
      </dgm:prSet>
      <dgm:spPr/>
    </dgm:pt>
  </dgm:ptLst>
  <dgm:cxnLst>
    <dgm:cxn modelId="{486F8B09-FC51-4A71-BB39-F2451D199C17}" srcId="{8AAB2824-57FD-4F88-AD59-512FDBD4917E}" destId="{8BEC553F-A345-4597-B7E8-D6A2FFEEE05E}" srcOrd="3" destOrd="0" parTransId="{F2F8DB4E-A5CB-41DA-92D9-FCB601E6CA95}" sibTransId="{20965FAC-AF91-4F4E-BE5D-D570E28ECB3D}"/>
    <dgm:cxn modelId="{D923180D-A33A-4A58-AA2A-93DE127166E3}" srcId="{8AAB2824-57FD-4F88-AD59-512FDBD4917E}" destId="{9C3C8875-7B18-46C0-8153-DFEC0DEC7E59}" srcOrd="1" destOrd="0" parTransId="{573605D8-E771-41EB-992D-A300BAF2E236}" sibTransId="{921D5DBC-9CB4-4F92-AA18-14B2F90216CF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31EE747F-CE24-4407-B785-A25D91D5FF3F}" type="presOf" srcId="{8BEC553F-A345-4597-B7E8-D6A2FFEEE05E}" destId="{3AB3A0C5-1B94-460F-8900-FCF1EBF21DA9}" srcOrd="0" destOrd="0" presId="urn:microsoft.com/office/officeart/2005/8/layout/lProcess2"/>
    <dgm:cxn modelId="{F0C73480-681E-4491-9506-96D3475CDC9E}" type="presOf" srcId="{9C3C8875-7B18-46C0-8153-DFEC0DEC7E59}" destId="{D3FFFBAC-E907-4E0E-9CA9-299D98B6F51B}" srcOrd="0" destOrd="0" presId="urn:microsoft.com/office/officeart/2005/8/layout/lProcess2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5E8FB2AC-D2B9-4A53-9090-D0EC6EFA6636}" srcId="{8AAB2824-57FD-4F88-AD59-512FDBD4917E}" destId="{CC76B3BB-E6E6-4888-A773-415847C9AADB}" srcOrd="2" destOrd="0" parTransId="{81A624BF-1D1E-463C-8574-F081FB97346F}" sibTransId="{7C8C97EC-2033-4B3D-8268-0E6058510367}"/>
    <dgm:cxn modelId="{122DDEE2-6E94-42BD-B4FD-3CF08B657314}" type="presOf" srcId="{CC76B3BB-E6E6-4888-A773-415847C9AADB}" destId="{0E1460E8-5D25-4BB3-B750-BCCF1FDED815}" srcOrd="0" destOrd="0" presId="urn:microsoft.com/office/officeart/2005/8/layout/lProcess2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357D7C0-58B7-49C3-9CDC-DB5C1B883607}" type="presParOf" srcId="{3B5C0530-591F-4338-BEE5-EAD6AE07F0F5}" destId="{D3FFFBAC-E907-4E0E-9CA9-299D98B6F51B}" srcOrd="2" destOrd="0" presId="urn:microsoft.com/office/officeart/2005/8/layout/lProcess2"/>
    <dgm:cxn modelId="{66A51459-0B21-4D9B-A9E2-4A898D5C13B5}" type="presParOf" srcId="{3B5C0530-591F-4338-BEE5-EAD6AE07F0F5}" destId="{0897542D-C8C1-49D7-8D2E-FF9D98C90333}" srcOrd="3" destOrd="0" presId="urn:microsoft.com/office/officeart/2005/8/layout/lProcess2"/>
    <dgm:cxn modelId="{49FFC09D-07B1-451C-A51C-0240963F74CA}" type="presParOf" srcId="{3B5C0530-591F-4338-BEE5-EAD6AE07F0F5}" destId="{0E1460E8-5D25-4BB3-B750-BCCF1FDED815}" srcOrd="4" destOrd="0" presId="urn:microsoft.com/office/officeart/2005/8/layout/lProcess2"/>
    <dgm:cxn modelId="{C7816C93-0DC8-4388-A162-154BC8DAE682}" type="presParOf" srcId="{3B5C0530-591F-4338-BEE5-EAD6AE07F0F5}" destId="{03BE42B5-66BF-4549-9362-1F79C4D59B9C}" srcOrd="5" destOrd="0" presId="urn:microsoft.com/office/officeart/2005/8/layout/lProcess2"/>
    <dgm:cxn modelId="{24DF7869-86AF-4806-9C8E-4B0D876F3DB5}" type="presParOf" srcId="{3B5C0530-591F-4338-BEE5-EAD6AE07F0F5}" destId="{3AB3A0C5-1B94-460F-8900-FCF1EBF21DA9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48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GAI Application Examples in Manufacturing</a:t>
          </a:r>
          <a:endParaRPr lang="en-US" sz="48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8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Contract Inspection and Management</a:t>
          </a:r>
          <a:endParaRPr lang="en-US" sz="48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9C3C8875-7B18-46C0-8153-DFEC0DEC7E5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Customer Feedback Utilization</a:t>
          </a:r>
          <a:endParaRPr lang="en-US" b="1" i="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573605D8-E771-41EB-992D-A300BAF2E236}" type="par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921D5DBC-9CB4-4F92-AA18-14B2F90216CF}" type="sib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CC76B3BB-E6E6-4888-A773-415847C9AADB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Real-time Production Monitoring</a:t>
          </a:r>
          <a:endParaRPr lang="zh-TW" altLang="en-US" b="1" i="0" dirty="0"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81A624BF-1D1E-463C-8574-F081FB97346F}" type="par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7C8C97EC-2033-4B3D-8268-0E6058510367}" type="sib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3" custLinFactY="-1939" custLinFactNeighborY="-100000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D3FFFBAC-E907-4E0E-9CA9-299D98B6F51B}" type="pres">
      <dgm:prSet presAssocID="{9C3C8875-7B18-46C0-8153-DFEC0DEC7E59}" presName="childNode" presStyleLbl="node1" presStyleIdx="1" presStyleCnt="3" custLinFactY="-1939" custLinFactNeighborY="-100000">
        <dgm:presLayoutVars>
          <dgm:bulletEnabled val="1"/>
        </dgm:presLayoutVars>
      </dgm:prSet>
      <dgm:spPr/>
    </dgm:pt>
    <dgm:pt modelId="{0897542D-C8C1-49D7-8D2E-FF9D98C90333}" type="pres">
      <dgm:prSet presAssocID="{9C3C8875-7B18-46C0-8153-DFEC0DEC7E59}" presName="aSpace2" presStyleCnt="0"/>
      <dgm:spPr/>
    </dgm:pt>
    <dgm:pt modelId="{0E1460E8-5D25-4BB3-B750-BCCF1FDED815}" type="pres">
      <dgm:prSet presAssocID="{CC76B3BB-E6E6-4888-A773-415847C9AADB}" presName="childNode" presStyleLbl="node1" presStyleIdx="2" presStyleCnt="3" custLinFactY="-1939" custLinFactNeighborY="-100000">
        <dgm:presLayoutVars>
          <dgm:bulletEnabled val="1"/>
        </dgm:presLayoutVars>
      </dgm:prSet>
      <dgm:spPr/>
    </dgm:pt>
  </dgm:ptLst>
  <dgm:cxnLst>
    <dgm:cxn modelId="{D923180D-A33A-4A58-AA2A-93DE127166E3}" srcId="{8AAB2824-57FD-4F88-AD59-512FDBD4917E}" destId="{9C3C8875-7B18-46C0-8153-DFEC0DEC7E59}" srcOrd="1" destOrd="0" parTransId="{573605D8-E771-41EB-992D-A300BAF2E236}" sibTransId="{921D5DBC-9CB4-4F92-AA18-14B2F90216CF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F0C73480-681E-4491-9506-96D3475CDC9E}" type="presOf" srcId="{9C3C8875-7B18-46C0-8153-DFEC0DEC7E59}" destId="{D3FFFBAC-E907-4E0E-9CA9-299D98B6F51B}" srcOrd="0" destOrd="0" presId="urn:microsoft.com/office/officeart/2005/8/layout/lProcess2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5E8FB2AC-D2B9-4A53-9090-D0EC6EFA6636}" srcId="{8AAB2824-57FD-4F88-AD59-512FDBD4917E}" destId="{CC76B3BB-E6E6-4888-A773-415847C9AADB}" srcOrd="2" destOrd="0" parTransId="{81A624BF-1D1E-463C-8574-F081FB97346F}" sibTransId="{7C8C97EC-2033-4B3D-8268-0E6058510367}"/>
    <dgm:cxn modelId="{122DDEE2-6E94-42BD-B4FD-3CF08B657314}" type="presOf" srcId="{CC76B3BB-E6E6-4888-A773-415847C9AADB}" destId="{0E1460E8-5D25-4BB3-B750-BCCF1FDED815}" srcOrd="0" destOrd="0" presId="urn:microsoft.com/office/officeart/2005/8/layout/lProcess2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357D7C0-58B7-49C3-9CDC-DB5C1B883607}" type="presParOf" srcId="{3B5C0530-591F-4338-BEE5-EAD6AE07F0F5}" destId="{D3FFFBAC-E907-4E0E-9CA9-299D98B6F51B}" srcOrd="2" destOrd="0" presId="urn:microsoft.com/office/officeart/2005/8/layout/lProcess2"/>
    <dgm:cxn modelId="{66A51459-0B21-4D9B-A9E2-4A898D5C13B5}" type="presParOf" srcId="{3B5C0530-591F-4338-BEE5-EAD6AE07F0F5}" destId="{0897542D-C8C1-49D7-8D2E-FF9D98C90333}" srcOrd="3" destOrd="0" presId="urn:microsoft.com/office/officeart/2005/8/layout/lProcess2"/>
    <dgm:cxn modelId="{49FFC09D-07B1-451C-A51C-0240963F74CA}" type="presParOf" srcId="{3B5C0530-591F-4338-BEE5-EAD6AE07F0F5}" destId="{0E1460E8-5D25-4BB3-B750-BCCF1FDED815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48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GAI Application Examples in Manufacturing</a:t>
          </a:r>
          <a:endParaRPr lang="en-US" sz="48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8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Contract Inspection and Management</a:t>
          </a:r>
          <a:endParaRPr lang="en-US" sz="48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9C3C8875-7B18-46C0-8153-DFEC0DEC7E5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Customer Feedback Utilization</a:t>
          </a:r>
          <a:endParaRPr lang="en-US" b="1" i="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573605D8-E771-41EB-992D-A300BAF2E236}" type="par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921D5DBC-9CB4-4F92-AA18-14B2F90216CF}" type="sib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CC76B3BB-E6E6-4888-A773-415847C9AADB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Real-time Production Monitoring</a:t>
          </a:r>
          <a:endParaRPr lang="zh-TW" altLang="en-US" b="1" i="0" dirty="0"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81A624BF-1D1E-463C-8574-F081FB97346F}" type="par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7C8C97EC-2033-4B3D-8268-0E6058510367}" type="sib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3" custLinFactY="-1939" custLinFactNeighborY="-100000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D3FFFBAC-E907-4E0E-9CA9-299D98B6F51B}" type="pres">
      <dgm:prSet presAssocID="{9C3C8875-7B18-46C0-8153-DFEC0DEC7E59}" presName="childNode" presStyleLbl="node1" presStyleIdx="1" presStyleCnt="3" custLinFactY="-1939" custLinFactNeighborY="-100000">
        <dgm:presLayoutVars>
          <dgm:bulletEnabled val="1"/>
        </dgm:presLayoutVars>
      </dgm:prSet>
      <dgm:spPr/>
    </dgm:pt>
    <dgm:pt modelId="{0897542D-C8C1-49D7-8D2E-FF9D98C90333}" type="pres">
      <dgm:prSet presAssocID="{9C3C8875-7B18-46C0-8153-DFEC0DEC7E59}" presName="aSpace2" presStyleCnt="0"/>
      <dgm:spPr/>
    </dgm:pt>
    <dgm:pt modelId="{0E1460E8-5D25-4BB3-B750-BCCF1FDED815}" type="pres">
      <dgm:prSet presAssocID="{CC76B3BB-E6E6-4888-A773-415847C9AADB}" presName="childNode" presStyleLbl="node1" presStyleIdx="2" presStyleCnt="3" custLinFactY="-1939" custLinFactNeighborY="-100000">
        <dgm:presLayoutVars>
          <dgm:bulletEnabled val="1"/>
        </dgm:presLayoutVars>
      </dgm:prSet>
      <dgm:spPr/>
    </dgm:pt>
  </dgm:ptLst>
  <dgm:cxnLst>
    <dgm:cxn modelId="{D923180D-A33A-4A58-AA2A-93DE127166E3}" srcId="{8AAB2824-57FD-4F88-AD59-512FDBD4917E}" destId="{9C3C8875-7B18-46C0-8153-DFEC0DEC7E59}" srcOrd="1" destOrd="0" parTransId="{573605D8-E771-41EB-992D-A300BAF2E236}" sibTransId="{921D5DBC-9CB4-4F92-AA18-14B2F90216CF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F0C73480-681E-4491-9506-96D3475CDC9E}" type="presOf" srcId="{9C3C8875-7B18-46C0-8153-DFEC0DEC7E59}" destId="{D3FFFBAC-E907-4E0E-9CA9-299D98B6F51B}" srcOrd="0" destOrd="0" presId="urn:microsoft.com/office/officeart/2005/8/layout/lProcess2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5E8FB2AC-D2B9-4A53-9090-D0EC6EFA6636}" srcId="{8AAB2824-57FD-4F88-AD59-512FDBD4917E}" destId="{CC76B3BB-E6E6-4888-A773-415847C9AADB}" srcOrd="2" destOrd="0" parTransId="{81A624BF-1D1E-463C-8574-F081FB97346F}" sibTransId="{7C8C97EC-2033-4B3D-8268-0E6058510367}"/>
    <dgm:cxn modelId="{122DDEE2-6E94-42BD-B4FD-3CF08B657314}" type="presOf" srcId="{CC76B3BB-E6E6-4888-A773-415847C9AADB}" destId="{0E1460E8-5D25-4BB3-B750-BCCF1FDED815}" srcOrd="0" destOrd="0" presId="urn:microsoft.com/office/officeart/2005/8/layout/lProcess2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357D7C0-58B7-49C3-9CDC-DB5C1B883607}" type="presParOf" srcId="{3B5C0530-591F-4338-BEE5-EAD6AE07F0F5}" destId="{D3FFFBAC-E907-4E0E-9CA9-299D98B6F51B}" srcOrd="2" destOrd="0" presId="urn:microsoft.com/office/officeart/2005/8/layout/lProcess2"/>
    <dgm:cxn modelId="{66A51459-0B21-4D9B-A9E2-4A898D5C13B5}" type="presParOf" srcId="{3B5C0530-591F-4338-BEE5-EAD6AE07F0F5}" destId="{0897542D-C8C1-49D7-8D2E-FF9D98C90333}" srcOrd="3" destOrd="0" presId="urn:microsoft.com/office/officeart/2005/8/layout/lProcess2"/>
    <dgm:cxn modelId="{49FFC09D-07B1-451C-A51C-0240963F74CA}" type="presParOf" srcId="{3B5C0530-591F-4338-BEE5-EAD6AE07F0F5}" destId="{0E1460E8-5D25-4BB3-B750-BCCF1FDED815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3789C64-2C9A-4782-87F6-F647BB5E61AA}" type="doc">
      <dgm:prSet loTypeId="urn:microsoft.com/office/officeart/2005/8/layout/lProcess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TW" altLang="en-US"/>
        </a:p>
      </dgm:t>
    </dgm:pt>
    <dgm:pt modelId="{8AAB2824-57FD-4F88-AD59-512FDBD4917E}">
      <dgm:prSet custT="1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altLang="zh-TW" sz="4800" b="1" i="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GAI Application Examples in Manufacturing</a:t>
          </a:r>
          <a:endParaRPr lang="en-US" sz="4800" b="1" i="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E96A7E82-1024-4B0F-A54D-12656D163D7C}" type="par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6D7CB55D-BAF1-4244-A7C2-B72FA4C0BF82}" type="sibTrans" cxnId="{AF59B757-D337-41E7-A488-07F857F70CAF}">
      <dgm:prSet/>
      <dgm:spPr/>
      <dgm:t>
        <a:bodyPr/>
        <a:lstStyle/>
        <a:p>
          <a:endParaRPr lang="zh-TW" altLang="en-US"/>
        </a:p>
      </dgm:t>
    </dgm:pt>
    <dgm:pt modelId="{4F68FF3F-0038-4EA9-B4E1-2AF4F986B875}">
      <dgm:prSet custT="1"/>
      <dgm:spPr/>
      <dgm:t>
        <a:bodyPr/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altLang="zh-TW" sz="48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Contract Inspection and Management</a:t>
          </a:r>
          <a:endParaRPr lang="en-US" sz="48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C66DEB25-7CDF-4E74-B76D-87A4BCF7A58F}" type="par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2E9BA5A5-C3C6-4096-9F03-5ACC8C4F3200}" type="sibTrans" cxnId="{104E5B9A-43B5-4355-AC53-1676D85313FC}">
      <dgm:prSet/>
      <dgm:spPr/>
      <dgm:t>
        <a:bodyPr/>
        <a:lstStyle/>
        <a:p>
          <a:endParaRPr lang="zh-TW" altLang="en-US"/>
        </a:p>
      </dgm:t>
    </dgm:pt>
    <dgm:pt modelId="{9C3C8875-7B18-46C0-8153-DFEC0DEC7E5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Customer Feedback Utilization</a:t>
          </a:r>
          <a:endParaRPr lang="en-US" b="1" i="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gm:t>
    </dgm:pt>
    <dgm:pt modelId="{573605D8-E771-41EB-992D-A300BAF2E236}" type="par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921D5DBC-9CB4-4F92-AA18-14B2F90216CF}" type="sibTrans" cxnId="{D923180D-A33A-4A58-AA2A-93DE127166E3}">
      <dgm:prSet/>
      <dgm:spPr/>
      <dgm:t>
        <a:bodyPr/>
        <a:lstStyle/>
        <a:p>
          <a:endParaRPr lang="zh-TW" altLang="en-US"/>
        </a:p>
      </dgm:t>
    </dgm:pt>
    <dgm:pt modelId="{CC76B3BB-E6E6-4888-A773-415847C9AADB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altLang="zh-TW" b="1" i="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Real-time Production Monitoring</a:t>
          </a:r>
          <a:endParaRPr lang="zh-TW" altLang="en-US" b="1" i="0" dirty="0">
            <a:latin typeface="Nirmala UI" panose="020B0502040204020203" pitchFamily="34" charset="0"/>
            <a:cs typeface="Nirmala UI" panose="020B0502040204020203" pitchFamily="34" charset="0"/>
          </a:endParaRPr>
        </a:p>
      </dgm:t>
    </dgm:pt>
    <dgm:pt modelId="{81A624BF-1D1E-463C-8574-F081FB97346F}" type="par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7C8C97EC-2033-4B3D-8268-0E6058510367}" type="sibTrans" cxnId="{5E8FB2AC-D2B9-4A53-9090-D0EC6EFA6636}">
      <dgm:prSet/>
      <dgm:spPr/>
      <dgm:t>
        <a:bodyPr/>
        <a:lstStyle/>
        <a:p>
          <a:endParaRPr lang="zh-TW" altLang="en-US"/>
        </a:p>
      </dgm:t>
    </dgm:pt>
    <dgm:pt modelId="{599CE7AA-6175-4611-AA35-1CC840A85A54}" type="pres">
      <dgm:prSet presAssocID="{C3789C64-2C9A-4782-87F6-F647BB5E61AA}" presName="theList" presStyleCnt="0">
        <dgm:presLayoutVars>
          <dgm:dir/>
          <dgm:animLvl val="lvl"/>
          <dgm:resizeHandles val="exact"/>
        </dgm:presLayoutVars>
      </dgm:prSet>
      <dgm:spPr/>
    </dgm:pt>
    <dgm:pt modelId="{D7BCB0C1-9D32-466D-A62A-9D433B1FC339}" type="pres">
      <dgm:prSet presAssocID="{8AAB2824-57FD-4F88-AD59-512FDBD4917E}" presName="compNode" presStyleCnt="0"/>
      <dgm:spPr/>
    </dgm:pt>
    <dgm:pt modelId="{9E5179BD-972A-4F5E-A260-BB9E8272B59B}" type="pres">
      <dgm:prSet presAssocID="{8AAB2824-57FD-4F88-AD59-512FDBD4917E}" presName="aNode" presStyleLbl="bgShp" presStyleIdx="0" presStyleCnt="1" custLinFactNeighborX="-5349" custLinFactNeighborY="-3391"/>
      <dgm:spPr/>
    </dgm:pt>
    <dgm:pt modelId="{AE9E6CFD-E128-4719-9CB6-E4A31A8474AD}" type="pres">
      <dgm:prSet presAssocID="{8AAB2824-57FD-4F88-AD59-512FDBD4917E}" presName="textNode" presStyleLbl="bgShp" presStyleIdx="0" presStyleCnt="1"/>
      <dgm:spPr/>
    </dgm:pt>
    <dgm:pt modelId="{C8F00F91-2DCD-4B95-8EE3-3061BB2A560D}" type="pres">
      <dgm:prSet presAssocID="{8AAB2824-57FD-4F88-AD59-512FDBD4917E}" presName="compChildNode" presStyleCnt="0"/>
      <dgm:spPr/>
    </dgm:pt>
    <dgm:pt modelId="{3B5C0530-591F-4338-BEE5-EAD6AE07F0F5}" type="pres">
      <dgm:prSet presAssocID="{8AAB2824-57FD-4F88-AD59-512FDBD4917E}" presName="theInnerList" presStyleCnt="0"/>
      <dgm:spPr/>
    </dgm:pt>
    <dgm:pt modelId="{254B1F7C-87C3-4960-A36A-25B329866CEA}" type="pres">
      <dgm:prSet presAssocID="{4F68FF3F-0038-4EA9-B4E1-2AF4F986B875}" presName="childNode" presStyleLbl="node1" presStyleIdx="0" presStyleCnt="3" custLinFactY="-1939" custLinFactNeighborY="-100000">
        <dgm:presLayoutVars>
          <dgm:bulletEnabled val="1"/>
        </dgm:presLayoutVars>
      </dgm:prSet>
      <dgm:spPr/>
    </dgm:pt>
    <dgm:pt modelId="{CDEF9146-9688-4155-86DE-7ACA0F2ED1AB}" type="pres">
      <dgm:prSet presAssocID="{4F68FF3F-0038-4EA9-B4E1-2AF4F986B875}" presName="aSpace2" presStyleCnt="0"/>
      <dgm:spPr/>
    </dgm:pt>
    <dgm:pt modelId="{D3FFFBAC-E907-4E0E-9CA9-299D98B6F51B}" type="pres">
      <dgm:prSet presAssocID="{9C3C8875-7B18-46C0-8153-DFEC0DEC7E59}" presName="childNode" presStyleLbl="node1" presStyleIdx="1" presStyleCnt="3" custLinFactY="-1939" custLinFactNeighborY="-100000">
        <dgm:presLayoutVars>
          <dgm:bulletEnabled val="1"/>
        </dgm:presLayoutVars>
      </dgm:prSet>
      <dgm:spPr/>
    </dgm:pt>
    <dgm:pt modelId="{0897542D-C8C1-49D7-8D2E-FF9D98C90333}" type="pres">
      <dgm:prSet presAssocID="{9C3C8875-7B18-46C0-8153-DFEC0DEC7E59}" presName="aSpace2" presStyleCnt="0"/>
      <dgm:spPr/>
    </dgm:pt>
    <dgm:pt modelId="{0E1460E8-5D25-4BB3-B750-BCCF1FDED815}" type="pres">
      <dgm:prSet presAssocID="{CC76B3BB-E6E6-4888-A773-415847C9AADB}" presName="childNode" presStyleLbl="node1" presStyleIdx="2" presStyleCnt="3" custLinFactY="-1939" custLinFactNeighborY="-100000">
        <dgm:presLayoutVars>
          <dgm:bulletEnabled val="1"/>
        </dgm:presLayoutVars>
      </dgm:prSet>
      <dgm:spPr/>
    </dgm:pt>
  </dgm:ptLst>
  <dgm:cxnLst>
    <dgm:cxn modelId="{D923180D-A33A-4A58-AA2A-93DE127166E3}" srcId="{8AAB2824-57FD-4F88-AD59-512FDBD4917E}" destId="{9C3C8875-7B18-46C0-8153-DFEC0DEC7E59}" srcOrd="1" destOrd="0" parTransId="{573605D8-E771-41EB-992D-A300BAF2E236}" sibTransId="{921D5DBC-9CB4-4F92-AA18-14B2F90216CF}"/>
    <dgm:cxn modelId="{2CD88B0E-EDF7-4587-A217-555FD82A925C}" type="presOf" srcId="{8AAB2824-57FD-4F88-AD59-512FDBD4917E}" destId="{AE9E6CFD-E128-4719-9CB6-E4A31A8474AD}" srcOrd="1" destOrd="0" presId="urn:microsoft.com/office/officeart/2005/8/layout/lProcess2"/>
    <dgm:cxn modelId="{62699F36-88AD-4CB8-B201-4F5A103D6E57}" type="presOf" srcId="{C3789C64-2C9A-4782-87F6-F647BB5E61AA}" destId="{599CE7AA-6175-4611-AA35-1CC840A85A54}" srcOrd="0" destOrd="0" presId="urn:microsoft.com/office/officeart/2005/8/layout/lProcess2"/>
    <dgm:cxn modelId="{AF59B757-D337-41E7-A488-07F857F70CAF}" srcId="{C3789C64-2C9A-4782-87F6-F647BB5E61AA}" destId="{8AAB2824-57FD-4F88-AD59-512FDBD4917E}" srcOrd="0" destOrd="0" parTransId="{E96A7E82-1024-4B0F-A54D-12656D163D7C}" sibTransId="{6D7CB55D-BAF1-4244-A7C2-B72FA4C0BF82}"/>
    <dgm:cxn modelId="{F0C73480-681E-4491-9506-96D3475CDC9E}" type="presOf" srcId="{9C3C8875-7B18-46C0-8153-DFEC0DEC7E59}" destId="{D3FFFBAC-E907-4E0E-9CA9-299D98B6F51B}" srcOrd="0" destOrd="0" presId="urn:microsoft.com/office/officeart/2005/8/layout/lProcess2"/>
    <dgm:cxn modelId="{104E5B9A-43B5-4355-AC53-1676D85313FC}" srcId="{8AAB2824-57FD-4F88-AD59-512FDBD4917E}" destId="{4F68FF3F-0038-4EA9-B4E1-2AF4F986B875}" srcOrd="0" destOrd="0" parTransId="{C66DEB25-7CDF-4E74-B76D-87A4BCF7A58F}" sibTransId="{2E9BA5A5-C3C6-4096-9F03-5ACC8C4F3200}"/>
    <dgm:cxn modelId="{5E8FB2AC-D2B9-4A53-9090-D0EC6EFA6636}" srcId="{8AAB2824-57FD-4F88-AD59-512FDBD4917E}" destId="{CC76B3BB-E6E6-4888-A773-415847C9AADB}" srcOrd="2" destOrd="0" parTransId="{81A624BF-1D1E-463C-8574-F081FB97346F}" sibTransId="{7C8C97EC-2033-4B3D-8268-0E6058510367}"/>
    <dgm:cxn modelId="{122DDEE2-6E94-42BD-B4FD-3CF08B657314}" type="presOf" srcId="{CC76B3BB-E6E6-4888-A773-415847C9AADB}" destId="{0E1460E8-5D25-4BB3-B750-BCCF1FDED815}" srcOrd="0" destOrd="0" presId="urn:microsoft.com/office/officeart/2005/8/layout/lProcess2"/>
    <dgm:cxn modelId="{B801CBE4-6D17-44F5-A716-B5BEEC3348AF}" type="presOf" srcId="{4F68FF3F-0038-4EA9-B4E1-2AF4F986B875}" destId="{254B1F7C-87C3-4960-A36A-25B329866CEA}" srcOrd="0" destOrd="0" presId="urn:microsoft.com/office/officeart/2005/8/layout/lProcess2"/>
    <dgm:cxn modelId="{898574FD-F6C3-4044-A54D-CBA272E89A95}" type="presOf" srcId="{8AAB2824-57FD-4F88-AD59-512FDBD4917E}" destId="{9E5179BD-972A-4F5E-A260-BB9E8272B59B}" srcOrd="0" destOrd="0" presId="urn:microsoft.com/office/officeart/2005/8/layout/lProcess2"/>
    <dgm:cxn modelId="{E7517CA3-B488-41E8-B3CA-5375E1BA311F}" type="presParOf" srcId="{599CE7AA-6175-4611-AA35-1CC840A85A54}" destId="{D7BCB0C1-9D32-466D-A62A-9D433B1FC339}" srcOrd="0" destOrd="0" presId="urn:microsoft.com/office/officeart/2005/8/layout/lProcess2"/>
    <dgm:cxn modelId="{5682DDF4-F8C2-4847-8218-BA5096A0FD8C}" type="presParOf" srcId="{D7BCB0C1-9D32-466D-A62A-9D433B1FC339}" destId="{9E5179BD-972A-4F5E-A260-BB9E8272B59B}" srcOrd="0" destOrd="0" presId="urn:microsoft.com/office/officeart/2005/8/layout/lProcess2"/>
    <dgm:cxn modelId="{3257E38E-DB75-418E-B1FA-D95EB7204D3C}" type="presParOf" srcId="{D7BCB0C1-9D32-466D-A62A-9D433B1FC339}" destId="{AE9E6CFD-E128-4719-9CB6-E4A31A8474AD}" srcOrd="1" destOrd="0" presId="urn:microsoft.com/office/officeart/2005/8/layout/lProcess2"/>
    <dgm:cxn modelId="{B4A570B0-A07B-435C-BCEE-28A03FD5580C}" type="presParOf" srcId="{D7BCB0C1-9D32-466D-A62A-9D433B1FC339}" destId="{C8F00F91-2DCD-4B95-8EE3-3061BB2A560D}" srcOrd="2" destOrd="0" presId="urn:microsoft.com/office/officeart/2005/8/layout/lProcess2"/>
    <dgm:cxn modelId="{EC918D56-532D-48FD-A833-0B473649D4A9}" type="presParOf" srcId="{C8F00F91-2DCD-4B95-8EE3-3061BB2A560D}" destId="{3B5C0530-591F-4338-BEE5-EAD6AE07F0F5}" srcOrd="0" destOrd="0" presId="urn:microsoft.com/office/officeart/2005/8/layout/lProcess2"/>
    <dgm:cxn modelId="{B2C648AC-7B7E-4305-AABF-4F345FEA91ED}" type="presParOf" srcId="{3B5C0530-591F-4338-BEE5-EAD6AE07F0F5}" destId="{254B1F7C-87C3-4960-A36A-25B329866CEA}" srcOrd="0" destOrd="0" presId="urn:microsoft.com/office/officeart/2005/8/layout/lProcess2"/>
    <dgm:cxn modelId="{0D62C837-4F7F-4AB7-BCF1-129294C6CE21}" type="presParOf" srcId="{3B5C0530-591F-4338-BEE5-EAD6AE07F0F5}" destId="{CDEF9146-9688-4155-86DE-7ACA0F2ED1AB}" srcOrd="1" destOrd="0" presId="urn:microsoft.com/office/officeart/2005/8/layout/lProcess2"/>
    <dgm:cxn modelId="{C357D7C0-58B7-49C3-9CDC-DB5C1B883607}" type="presParOf" srcId="{3B5C0530-591F-4338-BEE5-EAD6AE07F0F5}" destId="{D3FFFBAC-E907-4E0E-9CA9-299D98B6F51B}" srcOrd="2" destOrd="0" presId="urn:microsoft.com/office/officeart/2005/8/layout/lProcess2"/>
    <dgm:cxn modelId="{66A51459-0B21-4D9B-A9E2-4A898D5C13B5}" type="presParOf" srcId="{3B5C0530-591F-4338-BEE5-EAD6AE07F0F5}" destId="{0897542D-C8C1-49D7-8D2E-FF9D98C90333}" srcOrd="3" destOrd="0" presId="urn:microsoft.com/office/officeart/2005/8/layout/lProcess2"/>
    <dgm:cxn modelId="{49FFC09D-07B1-451C-A51C-0240963F74CA}" type="presParOf" srcId="{3B5C0530-591F-4338-BEE5-EAD6AE07F0F5}" destId="{0E1460E8-5D25-4BB3-B750-BCCF1FDED815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2820491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4320" tIns="274320" rIns="274320" bIns="274320" numCol="1" spcCol="1270" anchor="ctr" anchorCtr="0">
          <a:noAutofit/>
        </a:bodyPr>
        <a:lstStyle/>
        <a:p>
          <a:pPr marL="0" lvl="0" indent="0" algn="ctr" defTabSz="3200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72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We will talk about…</a:t>
          </a:r>
          <a:endParaRPr lang="en-US" sz="72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2820491" cy="2510784"/>
      </dsp:txXfrm>
    </dsp:sp>
    <dsp:sp modelId="{254B1F7C-87C3-4960-A36A-25B329866CEA}">
      <dsp:nvSpPr>
        <dsp:cNvPr id="0" name=""/>
        <dsp:cNvSpPr/>
      </dsp:nvSpPr>
      <dsp:spPr>
        <a:xfrm>
          <a:off x="1282049" y="2510989"/>
          <a:ext cx="10256393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Advantages and Opportunities</a:t>
          </a:r>
          <a:endParaRPr lang="en-US" sz="44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317759" y="2546699"/>
        <a:ext cx="10184973" cy="1147806"/>
      </dsp:txXfrm>
    </dsp:sp>
    <dsp:sp modelId="{1E43FF29-1D39-460C-8ED7-046DEF06A914}">
      <dsp:nvSpPr>
        <dsp:cNvPr id="0" name=""/>
        <dsp:cNvSpPr/>
      </dsp:nvSpPr>
      <dsp:spPr>
        <a:xfrm>
          <a:off x="1282049" y="3917788"/>
          <a:ext cx="10256393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Examples of AI applications</a:t>
          </a:r>
          <a:endParaRPr lang="en-US" sz="44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317759" y="3953498"/>
        <a:ext cx="10184973" cy="1147806"/>
      </dsp:txXfrm>
    </dsp:sp>
    <dsp:sp modelId="{392F6C5C-396B-40AC-88F3-EFF12D6D36DC}">
      <dsp:nvSpPr>
        <dsp:cNvPr id="0" name=""/>
        <dsp:cNvSpPr/>
      </dsp:nvSpPr>
      <dsp:spPr>
        <a:xfrm>
          <a:off x="1282049" y="5324588"/>
          <a:ext cx="10256393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Challenges</a:t>
          </a:r>
          <a:endParaRPr lang="zh-TW" altLang="en-US" sz="44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317759" y="5360298"/>
        <a:ext cx="10184973" cy="1147806"/>
      </dsp:txXfrm>
    </dsp:sp>
    <dsp:sp modelId="{3AB3A0C5-1B94-460F-8900-FCF1EBF21DA9}">
      <dsp:nvSpPr>
        <dsp:cNvPr id="0" name=""/>
        <dsp:cNvSpPr/>
      </dsp:nvSpPr>
      <dsp:spPr>
        <a:xfrm>
          <a:off x="1282049" y="6731388"/>
          <a:ext cx="10256393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Conclusion</a:t>
          </a:r>
          <a:endParaRPr lang="zh-TW" altLang="en-US" sz="44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317759" y="6767098"/>
        <a:ext cx="10184973" cy="114780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4473298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8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GAI Application Examples in Manufacturing</a:t>
          </a:r>
          <a:endParaRPr lang="en-US" sz="48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4473298" cy="2510784"/>
      </dsp:txXfrm>
    </dsp:sp>
    <dsp:sp modelId="{254B1F7C-87C3-4960-A36A-25B329866CEA}">
      <dsp:nvSpPr>
        <dsp:cNvPr id="0" name=""/>
        <dsp:cNvSpPr/>
      </dsp:nvSpPr>
      <dsp:spPr>
        <a:xfrm>
          <a:off x="1454403" y="2140289"/>
          <a:ext cx="11578638" cy="76525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76200" rIns="101600" bIns="7620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Contract Inspection and Management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816" y="2162702"/>
        <a:ext cx="11533812" cy="720425"/>
      </dsp:txXfrm>
    </dsp:sp>
    <dsp:sp modelId="{D3FFFBAC-E907-4E0E-9CA9-299D98B6F51B}">
      <dsp:nvSpPr>
        <dsp:cNvPr id="0" name=""/>
        <dsp:cNvSpPr/>
      </dsp:nvSpPr>
      <dsp:spPr>
        <a:xfrm>
          <a:off x="1454403" y="3236144"/>
          <a:ext cx="11578638" cy="76525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980" tIns="70485" rIns="9398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37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Customer Feedback Utilization</a:t>
          </a:r>
          <a:endParaRPr lang="en-US" sz="3700" b="1" i="0" kern="120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816" y="3258557"/>
        <a:ext cx="11533812" cy="720425"/>
      </dsp:txXfrm>
    </dsp:sp>
    <dsp:sp modelId="{0E1460E8-5D25-4BB3-B750-BCCF1FDED815}">
      <dsp:nvSpPr>
        <dsp:cNvPr id="0" name=""/>
        <dsp:cNvSpPr/>
      </dsp:nvSpPr>
      <dsp:spPr>
        <a:xfrm>
          <a:off x="1454403" y="4331998"/>
          <a:ext cx="11578638" cy="76525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980" tIns="70485" rIns="9398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37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Real-time Production Monitoring</a:t>
          </a:r>
          <a:endParaRPr lang="zh-TW" altLang="en-US" sz="3700" b="1" i="0" kern="1200" dirty="0"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816" y="4354411"/>
        <a:ext cx="11533812" cy="720425"/>
      </dsp:txXfrm>
    </dsp:sp>
    <dsp:sp modelId="{E49D178C-45C1-4834-B967-02CF4FB9867E}">
      <dsp:nvSpPr>
        <dsp:cNvPr id="0" name=""/>
        <dsp:cNvSpPr/>
      </dsp:nvSpPr>
      <dsp:spPr>
        <a:xfrm>
          <a:off x="1454403" y="5800124"/>
          <a:ext cx="11578638" cy="2148919"/>
        </a:xfrm>
        <a:prstGeom prst="roundRect">
          <a:avLst>
            <a:gd name="adj" fmla="val 10000"/>
          </a:avLst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91440" rIns="121920" bIns="9144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en-US" sz="4800" b="1" i="0" kern="1200" dirty="0" err="1">
              <a:solidFill>
                <a:srgbClr val="FF0000"/>
              </a:solidFill>
              <a:latin typeface="Nirmala UI" panose="020B0502040204020203" pitchFamily="34" charset="0"/>
              <a:cs typeface="Nirmala UI" panose="020B0502040204020203" pitchFamily="34" charset="0"/>
            </a:rPr>
            <a:t>GenAI</a:t>
          </a:r>
          <a:r>
            <a:rPr lang="en-US" altLang="en-US" sz="4800" b="1" i="0" kern="1200" dirty="0">
              <a:solidFill>
                <a:srgbClr val="FF0000"/>
              </a:solidFill>
              <a:latin typeface="Nirmala UI" panose="020B0502040204020203" pitchFamily="34" charset="0"/>
              <a:cs typeface="Nirmala UI" panose="020B0502040204020203" pitchFamily="34" charset="0"/>
            </a:rPr>
            <a:t> enhances human capabilities rather than replacing human.</a:t>
          </a:r>
          <a:endParaRPr lang="zh-TW" altLang="en-US" sz="4800" b="1" i="0" kern="1200" dirty="0">
            <a:solidFill>
              <a:srgbClr val="FF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517343" y="5863064"/>
        <a:ext cx="11452758" cy="2023039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FFB335-1213-476E-AF62-3DA29A9432A9}">
      <dsp:nvSpPr>
        <dsp:cNvPr id="0" name=""/>
        <dsp:cNvSpPr/>
      </dsp:nvSpPr>
      <dsp:spPr>
        <a:xfrm>
          <a:off x="0" y="0"/>
          <a:ext cx="14487446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5400" b="1" i="0" kern="1200" dirty="0">
              <a:solidFill>
                <a:schemeClr val="bg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Challenges faced by GAI in manufacturing</a:t>
          </a:r>
          <a:endParaRPr lang="en-US" sz="54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4487446" cy="2510784"/>
      </dsp:txXfrm>
    </dsp:sp>
    <dsp:sp modelId="{BA454B8F-A5AC-439A-8B0C-3F08FCD41F4D}">
      <dsp:nvSpPr>
        <dsp:cNvPr id="0" name=""/>
        <dsp:cNvSpPr/>
      </dsp:nvSpPr>
      <dsp:spPr>
        <a:xfrm>
          <a:off x="1448744" y="2510989"/>
          <a:ext cx="11589956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sz="5000" b="1" kern="1200" dirty="0"/>
            <a:t>Workforce Training Needs</a:t>
          </a:r>
          <a:endParaRPr lang="en-US" sz="5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84454" y="2546699"/>
        <a:ext cx="11518536" cy="1147806"/>
      </dsp:txXfrm>
    </dsp:sp>
    <dsp:sp modelId="{17AA3E03-0B3B-4C77-A6C6-D41656D0F71C}">
      <dsp:nvSpPr>
        <dsp:cNvPr id="0" name=""/>
        <dsp:cNvSpPr/>
      </dsp:nvSpPr>
      <dsp:spPr>
        <a:xfrm>
          <a:off x="1448744" y="3917788"/>
          <a:ext cx="11589956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5000" b="1" kern="1200" dirty="0"/>
            <a:t>Integration Challenges</a:t>
          </a:r>
          <a:endParaRPr lang="en-US" sz="5000" kern="1200" dirty="0"/>
        </a:p>
      </dsp:txBody>
      <dsp:txXfrm>
        <a:off x="1484454" y="3953498"/>
        <a:ext cx="11518536" cy="1147806"/>
      </dsp:txXfrm>
    </dsp:sp>
    <dsp:sp modelId="{2C8BD0E1-1AF6-41CF-A527-3BA56C165013}">
      <dsp:nvSpPr>
        <dsp:cNvPr id="0" name=""/>
        <dsp:cNvSpPr/>
      </dsp:nvSpPr>
      <dsp:spPr>
        <a:xfrm>
          <a:off x="1448744" y="5324588"/>
          <a:ext cx="11589956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5000" b="1" kern="1200" dirty="0"/>
            <a:t>Data Security and Privacy</a:t>
          </a:r>
          <a:endParaRPr lang="en-US" sz="5000" kern="1200" dirty="0"/>
        </a:p>
      </dsp:txBody>
      <dsp:txXfrm>
        <a:off x="1484454" y="5360298"/>
        <a:ext cx="11518536" cy="1147806"/>
      </dsp:txXfrm>
    </dsp:sp>
    <dsp:sp modelId="{140A1B8F-A419-4B6D-B02B-E15EB44A30FC}">
      <dsp:nvSpPr>
        <dsp:cNvPr id="0" name=""/>
        <dsp:cNvSpPr/>
      </dsp:nvSpPr>
      <dsp:spPr>
        <a:xfrm>
          <a:off x="1448744" y="6731388"/>
          <a:ext cx="11589956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5000" b="1" kern="1200" dirty="0"/>
            <a:t>Ethical and Trust Issues</a:t>
          </a:r>
          <a:endParaRPr lang="en-US" sz="5000" kern="1200" dirty="0"/>
        </a:p>
      </dsp:txBody>
      <dsp:txXfrm>
        <a:off x="1484454" y="6767098"/>
        <a:ext cx="11518536" cy="114780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2820491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4320" tIns="274320" rIns="274320" bIns="274320" numCol="1" spcCol="1270" anchor="ctr" anchorCtr="0">
          <a:noAutofit/>
        </a:bodyPr>
        <a:lstStyle/>
        <a:p>
          <a:pPr marL="0" lvl="0" indent="0" algn="ctr" defTabSz="3200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72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It can be used in…</a:t>
          </a:r>
          <a:endParaRPr lang="en-US" sz="72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2820491" cy="2510784"/>
      </dsp:txXfrm>
    </dsp:sp>
    <dsp:sp modelId="{254B1F7C-87C3-4960-A36A-25B329866CEA}">
      <dsp:nvSpPr>
        <dsp:cNvPr id="0" name=""/>
        <dsp:cNvSpPr/>
      </dsp:nvSpPr>
      <dsp:spPr>
        <a:xfrm>
          <a:off x="1282049" y="2510989"/>
          <a:ext cx="10256393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sz="5000" b="1" kern="1200" dirty="0"/>
            <a:t>Healthcare</a:t>
          </a:r>
          <a:endParaRPr lang="en-US" sz="5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317759" y="2546699"/>
        <a:ext cx="10184973" cy="1147806"/>
      </dsp:txXfrm>
    </dsp:sp>
    <dsp:sp modelId="{F336E166-1445-4C99-AF36-A2930225FCE8}">
      <dsp:nvSpPr>
        <dsp:cNvPr id="0" name=""/>
        <dsp:cNvSpPr/>
      </dsp:nvSpPr>
      <dsp:spPr>
        <a:xfrm>
          <a:off x="1282049" y="3917788"/>
          <a:ext cx="10256393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5000" b="1" kern="1200" dirty="0"/>
            <a:t>Financial Services</a:t>
          </a:r>
          <a:endParaRPr lang="en-US" sz="5000" kern="1200" dirty="0"/>
        </a:p>
      </dsp:txBody>
      <dsp:txXfrm>
        <a:off x="1317759" y="3953498"/>
        <a:ext cx="10184973" cy="1147806"/>
      </dsp:txXfrm>
    </dsp:sp>
    <dsp:sp modelId="{6D089D3C-B9E4-4077-A673-B93C265AEF31}">
      <dsp:nvSpPr>
        <dsp:cNvPr id="0" name=""/>
        <dsp:cNvSpPr/>
      </dsp:nvSpPr>
      <dsp:spPr>
        <a:xfrm>
          <a:off x="1282049" y="5324588"/>
          <a:ext cx="10256393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5000" b="1" kern="1200" dirty="0"/>
            <a:t>Transportation</a:t>
          </a:r>
          <a:endParaRPr lang="en-US" sz="5000" kern="1200" dirty="0"/>
        </a:p>
      </dsp:txBody>
      <dsp:txXfrm>
        <a:off x="1317759" y="5360298"/>
        <a:ext cx="10184973" cy="1147806"/>
      </dsp:txXfrm>
    </dsp:sp>
    <dsp:sp modelId="{692BB88C-368B-4E1D-8BFE-F74B09061F34}">
      <dsp:nvSpPr>
        <dsp:cNvPr id="0" name=""/>
        <dsp:cNvSpPr/>
      </dsp:nvSpPr>
      <dsp:spPr>
        <a:xfrm>
          <a:off x="1282049" y="6731388"/>
          <a:ext cx="10256393" cy="121922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5000" b="1" kern="1200" dirty="0"/>
            <a:t>Education</a:t>
          </a:r>
          <a:endParaRPr lang="en-US" sz="5000" kern="1200" dirty="0"/>
        </a:p>
      </dsp:txBody>
      <dsp:txXfrm>
        <a:off x="1317759" y="6767098"/>
        <a:ext cx="10184973" cy="11478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2820491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4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Modern manufacturing faces issues</a:t>
          </a:r>
          <a:endParaRPr lang="en-US" sz="54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2820491" cy="2510784"/>
      </dsp:txXfrm>
    </dsp:sp>
    <dsp:sp modelId="{3AB3A0C5-1B94-460F-8900-FCF1EBF21DA9}">
      <dsp:nvSpPr>
        <dsp:cNvPr id="0" name=""/>
        <dsp:cNvSpPr/>
      </dsp:nvSpPr>
      <dsp:spPr>
        <a:xfrm>
          <a:off x="1282049" y="2511500"/>
          <a:ext cx="10256393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n-US" sz="5000" b="1" kern="1200" dirty="0"/>
            <a:t>Cost-efficiency</a:t>
          </a:r>
          <a:endParaRPr lang="zh-TW" altLang="en-US" sz="50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330207" y="2559658"/>
        <a:ext cx="10160077" cy="1547913"/>
      </dsp:txXfrm>
    </dsp:sp>
    <dsp:sp modelId="{0458685D-774B-4610-BC49-5B8CCCDB96AF}">
      <dsp:nvSpPr>
        <dsp:cNvPr id="0" name=""/>
        <dsp:cNvSpPr/>
      </dsp:nvSpPr>
      <dsp:spPr>
        <a:xfrm>
          <a:off x="1282049" y="4408687"/>
          <a:ext cx="10256393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n-US" sz="5000" b="1" kern="1200" dirty="0"/>
            <a:t>Environmental sustainability</a:t>
          </a:r>
          <a:endParaRPr lang="zh-TW" altLang="en-US" sz="50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330207" y="4456845"/>
        <a:ext cx="10160077" cy="1547913"/>
      </dsp:txXfrm>
    </dsp:sp>
    <dsp:sp modelId="{D120853F-990C-4F1D-8F2E-C6619EA3B83D}">
      <dsp:nvSpPr>
        <dsp:cNvPr id="0" name=""/>
        <dsp:cNvSpPr/>
      </dsp:nvSpPr>
      <dsp:spPr>
        <a:xfrm>
          <a:off x="1282049" y="6305874"/>
          <a:ext cx="10256393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95250" rIns="127000" bIns="95250" numCol="1" spcCol="1270" anchor="ctr" anchorCtr="0">
          <a:noAutofit/>
        </a:bodyPr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n-US" sz="5000" b="1" kern="1200" dirty="0"/>
            <a:t>Climate concerns</a:t>
          </a:r>
          <a:endParaRPr lang="zh-TW" altLang="en-US" sz="5000" b="1" i="0" kern="1200" dirty="0">
            <a:solidFill>
              <a:schemeClr val="bg1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330207" y="6354032"/>
        <a:ext cx="10160077" cy="15479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4487446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4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Key points of benefit when applying GAI…</a:t>
          </a:r>
          <a:endParaRPr lang="en-US" sz="54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4487446" cy="2510784"/>
      </dsp:txXfrm>
    </dsp:sp>
    <dsp:sp modelId="{254B1F7C-87C3-4960-A36A-25B329866CEA}">
      <dsp:nvSpPr>
        <dsp:cNvPr id="0" name=""/>
        <dsp:cNvSpPr/>
      </dsp:nvSpPr>
      <dsp:spPr>
        <a:xfrm>
          <a:off x="1448744" y="1963622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76200" rIns="101600" bIns="7620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Analyze Data Quickly and Predict Accurately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1991124"/>
        <a:ext cx="11534952" cy="883986"/>
      </dsp:txXfrm>
    </dsp:sp>
    <dsp:sp modelId="{D3FFFBAC-E907-4E0E-9CA9-299D98B6F51B}">
      <dsp:nvSpPr>
        <dsp:cNvPr id="0" name=""/>
        <dsp:cNvSpPr/>
      </dsp:nvSpPr>
      <dsp:spPr>
        <a:xfrm>
          <a:off x="1448744" y="3047072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Optimize Design and Production Processes</a:t>
          </a:r>
          <a:endParaRPr lang="en-US" sz="4400" b="1" i="0" kern="120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3074574"/>
        <a:ext cx="11534952" cy="883986"/>
      </dsp:txXfrm>
    </dsp:sp>
    <dsp:sp modelId="{0E1460E8-5D25-4BB3-B750-BCCF1FDED815}">
      <dsp:nvSpPr>
        <dsp:cNvPr id="0" name=""/>
        <dsp:cNvSpPr/>
      </dsp:nvSpPr>
      <dsp:spPr>
        <a:xfrm>
          <a:off x="1448744" y="4130523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Enhancing Customization Capabilities</a:t>
          </a:r>
          <a:endParaRPr lang="zh-TW" altLang="en-US" sz="4400" b="1" i="0" kern="1200" dirty="0"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4158025"/>
        <a:ext cx="11534952" cy="883986"/>
      </dsp:txXfrm>
    </dsp:sp>
    <dsp:sp modelId="{3AB3A0C5-1B94-460F-8900-FCF1EBF21DA9}">
      <dsp:nvSpPr>
        <dsp:cNvPr id="0" name=""/>
        <dsp:cNvSpPr/>
      </dsp:nvSpPr>
      <dsp:spPr>
        <a:xfrm>
          <a:off x="1448744" y="5763194"/>
          <a:ext cx="11589956" cy="2185565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25400" cap="flat" cmpd="sng" algn="ctr">
          <a:solidFill>
            <a:schemeClr val="accent6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76200" rIns="101600" bIns="76200" numCol="1" spcCol="1270" anchor="ctr" anchorCtr="0">
          <a:noAutofit/>
        </a:bodyPr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Reduce Costs and Boost Efficiency</a:t>
          </a:r>
        </a:p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u="sng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-&gt;Making enterprises more competitive</a:t>
          </a:r>
          <a:endParaRPr lang="zh-TW" altLang="en-US" sz="4800" b="1" i="0" u="sng" kern="1200" dirty="0">
            <a:solidFill>
              <a:srgbClr val="C0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512757" y="5827207"/>
        <a:ext cx="11461930" cy="205753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4487446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4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Key points of benefit when applying GAI…</a:t>
          </a:r>
          <a:endParaRPr lang="en-US" sz="54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4487446" cy="2510784"/>
      </dsp:txXfrm>
    </dsp:sp>
    <dsp:sp modelId="{254B1F7C-87C3-4960-A36A-25B329866CEA}">
      <dsp:nvSpPr>
        <dsp:cNvPr id="0" name=""/>
        <dsp:cNvSpPr/>
      </dsp:nvSpPr>
      <dsp:spPr>
        <a:xfrm>
          <a:off x="1448744" y="1963622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76200" rIns="101600" bIns="7620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Analyze Data Quickly and Predict Accurately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1991124"/>
        <a:ext cx="11534952" cy="883986"/>
      </dsp:txXfrm>
    </dsp:sp>
    <dsp:sp modelId="{D3FFFBAC-E907-4E0E-9CA9-299D98B6F51B}">
      <dsp:nvSpPr>
        <dsp:cNvPr id="0" name=""/>
        <dsp:cNvSpPr/>
      </dsp:nvSpPr>
      <dsp:spPr>
        <a:xfrm>
          <a:off x="1448744" y="3047072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Optimize Design and Production Processes</a:t>
          </a:r>
          <a:endParaRPr lang="en-US" sz="4400" b="1" i="0" kern="120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3074574"/>
        <a:ext cx="11534952" cy="883986"/>
      </dsp:txXfrm>
    </dsp:sp>
    <dsp:sp modelId="{0E1460E8-5D25-4BB3-B750-BCCF1FDED815}">
      <dsp:nvSpPr>
        <dsp:cNvPr id="0" name=""/>
        <dsp:cNvSpPr/>
      </dsp:nvSpPr>
      <dsp:spPr>
        <a:xfrm>
          <a:off x="1448744" y="4130523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Enhancing Customization Capabilities</a:t>
          </a:r>
          <a:endParaRPr lang="zh-TW" altLang="en-US" sz="4400" b="1" i="0" kern="1200" dirty="0"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4158025"/>
        <a:ext cx="11534952" cy="883986"/>
      </dsp:txXfrm>
    </dsp:sp>
    <dsp:sp modelId="{3AB3A0C5-1B94-460F-8900-FCF1EBF21DA9}">
      <dsp:nvSpPr>
        <dsp:cNvPr id="0" name=""/>
        <dsp:cNvSpPr/>
      </dsp:nvSpPr>
      <dsp:spPr>
        <a:xfrm>
          <a:off x="1448744" y="5763194"/>
          <a:ext cx="11589956" cy="2185565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25400" cap="flat" cmpd="sng" algn="ctr">
          <a:solidFill>
            <a:schemeClr val="accent6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76200" rIns="101600" bIns="76200" numCol="1" spcCol="1270" anchor="ctr" anchorCtr="0">
          <a:noAutofit/>
        </a:bodyPr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Reduce Costs and Boost Efficiency</a:t>
          </a:r>
        </a:p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u="sng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-&gt;Making enterprises more competitive</a:t>
          </a:r>
          <a:endParaRPr lang="zh-TW" altLang="en-US" sz="4800" b="1" i="0" u="sng" kern="1200" dirty="0">
            <a:solidFill>
              <a:srgbClr val="C0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512757" y="5827207"/>
        <a:ext cx="11461930" cy="205753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4487446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4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Key points of benefit when applying GAI…</a:t>
          </a:r>
          <a:endParaRPr lang="en-US" sz="54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4487446" cy="2510784"/>
      </dsp:txXfrm>
    </dsp:sp>
    <dsp:sp modelId="{254B1F7C-87C3-4960-A36A-25B329866CEA}">
      <dsp:nvSpPr>
        <dsp:cNvPr id="0" name=""/>
        <dsp:cNvSpPr/>
      </dsp:nvSpPr>
      <dsp:spPr>
        <a:xfrm>
          <a:off x="1448744" y="1963622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76200" rIns="101600" bIns="7620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Analyze Data Quickly and Predict Accurately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1991124"/>
        <a:ext cx="11534952" cy="883986"/>
      </dsp:txXfrm>
    </dsp:sp>
    <dsp:sp modelId="{D3FFFBAC-E907-4E0E-9CA9-299D98B6F51B}">
      <dsp:nvSpPr>
        <dsp:cNvPr id="0" name=""/>
        <dsp:cNvSpPr/>
      </dsp:nvSpPr>
      <dsp:spPr>
        <a:xfrm>
          <a:off x="1448744" y="3047072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Optimize Design and Production Processes</a:t>
          </a:r>
          <a:endParaRPr lang="en-US" sz="4400" b="1" i="0" kern="120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3074574"/>
        <a:ext cx="11534952" cy="883986"/>
      </dsp:txXfrm>
    </dsp:sp>
    <dsp:sp modelId="{0E1460E8-5D25-4BB3-B750-BCCF1FDED815}">
      <dsp:nvSpPr>
        <dsp:cNvPr id="0" name=""/>
        <dsp:cNvSpPr/>
      </dsp:nvSpPr>
      <dsp:spPr>
        <a:xfrm>
          <a:off x="1448744" y="4130523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Enhancing Customization Capabilities</a:t>
          </a:r>
          <a:endParaRPr lang="zh-TW" altLang="en-US" sz="4400" b="1" i="0" kern="1200" dirty="0"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4158025"/>
        <a:ext cx="11534952" cy="883986"/>
      </dsp:txXfrm>
    </dsp:sp>
    <dsp:sp modelId="{3AB3A0C5-1B94-460F-8900-FCF1EBF21DA9}">
      <dsp:nvSpPr>
        <dsp:cNvPr id="0" name=""/>
        <dsp:cNvSpPr/>
      </dsp:nvSpPr>
      <dsp:spPr>
        <a:xfrm>
          <a:off x="1448744" y="5763194"/>
          <a:ext cx="11589956" cy="2185565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25400" cap="flat" cmpd="sng" algn="ctr">
          <a:solidFill>
            <a:schemeClr val="accent6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76200" rIns="101600" bIns="76200" numCol="1" spcCol="1270" anchor="ctr" anchorCtr="0">
          <a:noAutofit/>
        </a:bodyPr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Reduce Costs and Boost Efficiency</a:t>
          </a:r>
        </a:p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u="sng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-&gt;Making enterprises more competitive</a:t>
          </a:r>
          <a:endParaRPr lang="zh-TW" altLang="en-US" sz="4800" b="1" i="0" u="sng" kern="1200" dirty="0">
            <a:solidFill>
              <a:srgbClr val="C0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512757" y="5827207"/>
        <a:ext cx="11461930" cy="205753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4487446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4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Key points of benefit when applying GAI…</a:t>
          </a:r>
          <a:endParaRPr lang="en-US" sz="54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4487446" cy="2510784"/>
      </dsp:txXfrm>
    </dsp:sp>
    <dsp:sp modelId="{254B1F7C-87C3-4960-A36A-25B329866CEA}">
      <dsp:nvSpPr>
        <dsp:cNvPr id="0" name=""/>
        <dsp:cNvSpPr/>
      </dsp:nvSpPr>
      <dsp:spPr>
        <a:xfrm>
          <a:off x="1448744" y="1963622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76200" rIns="101600" bIns="7620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Analyze Data Quickly and Predict Accurately</a:t>
          </a:r>
          <a:endParaRPr lang="en-US" sz="40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1991124"/>
        <a:ext cx="11534952" cy="883986"/>
      </dsp:txXfrm>
    </dsp:sp>
    <dsp:sp modelId="{D3FFFBAC-E907-4E0E-9CA9-299D98B6F51B}">
      <dsp:nvSpPr>
        <dsp:cNvPr id="0" name=""/>
        <dsp:cNvSpPr/>
      </dsp:nvSpPr>
      <dsp:spPr>
        <a:xfrm>
          <a:off x="1448744" y="3047072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Optimize Design and Production Processes</a:t>
          </a:r>
          <a:endParaRPr lang="en-US" sz="4400" b="1" i="0" kern="120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3074574"/>
        <a:ext cx="11534952" cy="883986"/>
      </dsp:txXfrm>
    </dsp:sp>
    <dsp:sp modelId="{0E1460E8-5D25-4BB3-B750-BCCF1FDED815}">
      <dsp:nvSpPr>
        <dsp:cNvPr id="0" name=""/>
        <dsp:cNvSpPr/>
      </dsp:nvSpPr>
      <dsp:spPr>
        <a:xfrm>
          <a:off x="1448744" y="4130523"/>
          <a:ext cx="11589956" cy="93899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4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Enhancing Customization Capabilities</a:t>
          </a:r>
          <a:endParaRPr lang="zh-TW" altLang="en-US" sz="4400" b="1" i="0" kern="1200" dirty="0"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76246" y="4158025"/>
        <a:ext cx="11534952" cy="883986"/>
      </dsp:txXfrm>
    </dsp:sp>
    <dsp:sp modelId="{3AB3A0C5-1B94-460F-8900-FCF1EBF21DA9}">
      <dsp:nvSpPr>
        <dsp:cNvPr id="0" name=""/>
        <dsp:cNvSpPr/>
      </dsp:nvSpPr>
      <dsp:spPr>
        <a:xfrm>
          <a:off x="1448744" y="5763194"/>
          <a:ext cx="11589956" cy="2185565"/>
        </a:xfrm>
        <a:prstGeom prst="roundRect">
          <a:avLst>
            <a:gd name="adj" fmla="val 10000"/>
          </a:avLst>
        </a:prstGeom>
        <a:solidFill>
          <a:schemeClr val="accent2">
            <a:lumMod val="20000"/>
            <a:lumOff val="80000"/>
          </a:schemeClr>
        </a:solidFill>
        <a:ln w="25400" cap="flat" cmpd="sng" algn="ctr">
          <a:solidFill>
            <a:schemeClr val="accent6">
              <a:lumMod val="20000"/>
              <a:lumOff val="8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76200" rIns="101600" bIns="76200" numCol="1" spcCol="1270" anchor="ctr" anchorCtr="0">
          <a:noAutofit/>
        </a:bodyPr>
        <a:lstStyle/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000" b="1" i="0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Reduce Costs and Boost Efficiency</a:t>
          </a:r>
        </a:p>
        <a:p>
          <a:pPr marL="285750" lvl="1" indent="0" algn="ctr" defTabSz="16002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400" b="1" i="0" u="sng" kern="1200" dirty="0">
              <a:solidFill>
                <a:srgbClr val="C0000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-&gt;Making enterprises more competitive</a:t>
          </a:r>
          <a:endParaRPr lang="zh-TW" altLang="en-US" sz="4800" b="1" i="0" u="sng" kern="1200" dirty="0">
            <a:solidFill>
              <a:srgbClr val="C00000"/>
            </a:solidFill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512757" y="5827207"/>
        <a:ext cx="11461930" cy="205753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4487446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8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GAI Application Examples in Manufacturing</a:t>
          </a:r>
          <a:endParaRPr lang="en-US" sz="48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4487446" cy="2510784"/>
      </dsp:txXfrm>
    </dsp:sp>
    <dsp:sp modelId="{254B1F7C-87C3-4960-A36A-25B329866CEA}">
      <dsp:nvSpPr>
        <dsp:cNvPr id="0" name=""/>
        <dsp:cNvSpPr/>
      </dsp:nvSpPr>
      <dsp:spPr>
        <a:xfrm>
          <a:off x="1448744" y="2226660"/>
          <a:ext cx="11589956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91440" rIns="121920" bIns="9144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8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Contract Inspection and Management</a:t>
          </a:r>
          <a:endParaRPr lang="en-US" sz="48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96902" y="2274818"/>
        <a:ext cx="11493640" cy="1547913"/>
      </dsp:txXfrm>
    </dsp:sp>
    <dsp:sp modelId="{D3FFFBAC-E907-4E0E-9CA9-299D98B6F51B}">
      <dsp:nvSpPr>
        <dsp:cNvPr id="0" name=""/>
        <dsp:cNvSpPr/>
      </dsp:nvSpPr>
      <dsp:spPr>
        <a:xfrm>
          <a:off x="1448744" y="4123847"/>
          <a:ext cx="11589956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06680" rIns="142240" bIns="10668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6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Customer Feedback Utilization</a:t>
          </a:r>
          <a:endParaRPr lang="en-US" sz="5600" b="1" i="0" kern="120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96902" y="4172005"/>
        <a:ext cx="11493640" cy="1547913"/>
      </dsp:txXfrm>
    </dsp:sp>
    <dsp:sp modelId="{0E1460E8-5D25-4BB3-B750-BCCF1FDED815}">
      <dsp:nvSpPr>
        <dsp:cNvPr id="0" name=""/>
        <dsp:cNvSpPr/>
      </dsp:nvSpPr>
      <dsp:spPr>
        <a:xfrm>
          <a:off x="1448744" y="6021034"/>
          <a:ext cx="11589956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06680" rIns="142240" bIns="10668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6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Real-time Production Monitoring</a:t>
          </a:r>
          <a:endParaRPr lang="zh-TW" altLang="en-US" sz="5600" b="1" i="0" kern="1200" dirty="0"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96902" y="6069192"/>
        <a:ext cx="11493640" cy="154791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4487446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8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GAI Application Examples in Manufacturing</a:t>
          </a:r>
          <a:endParaRPr lang="en-US" sz="48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4487446" cy="2510784"/>
      </dsp:txXfrm>
    </dsp:sp>
    <dsp:sp modelId="{254B1F7C-87C3-4960-A36A-25B329866CEA}">
      <dsp:nvSpPr>
        <dsp:cNvPr id="0" name=""/>
        <dsp:cNvSpPr/>
      </dsp:nvSpPr>
      <dsp:spPr>
        <a:xfrm>
          <a:off x="1448744" y="2226660"/>
          <a:ext cx="11589956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91440" rIns="121920" bIns="9144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8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Contract Inspection and Management</a:t>
          </a:r>
          <a:endParaRPr lang="en-US" sz="48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96902" y="2274818"/>
        <a:ext cx="11493640" cy="1547913"/>
      </dsp:txXfrm>
    </dsp:sp>
    <dsp:sp modelId="{D3FFFBAC-E907-4E0E-9CA9-299D98B6F51B}">
      <dsp:nvSpPr>
        <dsp:cNvPr id="0" name=""/>
        <dsp:cNvSpPr/>
      </dsp:nvSpPr>
      <dsp:spPr>
        <a:xfrm>
          <a:off x="1448744" y="4123847"/>
          <a:ext cx="11589956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06680" rIns="142240" bIns="10668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6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Customer Feedback Utilization</a:t>
          </a:r>
          <a:endParaRPr lang="en-US" sz="5600" b="1" i="0" kern="120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96902" y="4172005"/>
        <a:ext cx="11493640" cy="1547913"/>
      </dsp:txXfrm>
    </dsp:sp>
    <dsp:sp modelId="{0E1460E8-5D25-4BB3-B750-BCCF1FDED815}">
      <dsp:nvSpPr>
        <dsp:cNvPr id="0" name=""/>
        <dsp:cNvSpPr/>
      </dsp:nvSpPr>
      <dsp:spPr>
        <a:xfrm>
          <a:off x="1448744" y="6021034"/>
          <a:ext cx="11589956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06680" rIns="142240" bIns="10668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6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Real-time Production Monitoring</a:t>
          </a:r>
          <a:endParaRPr lang="zh-TW" altLang="en-US" sz="5600" b="1" i="0" kern="1200" dirty="0"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96902" y="6069192"/>
        <a:ext cx="11493640" cy="154791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179BD-972A-4F5E-A260-BB9E8272B59B}">
      <dsp:nvSpPr>
        <dsp:cNvPr id="0" name=""/>
        <dsp:cNvSpPr/>
      </dsp:nvSpPr>
      <dsp:spPr>
        <a:xfrm>
          <a:off x="0" y="0"/>
          <a:ext cx="14487446" cy="8369283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4800" b="1" i="0" kern="1200" dirty="0">
              <a:solidFill>
                <a:schemeClr val="bg1">
                  <a:lumMod val="50000"/>
                </a:schemeClr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GAI Application Examples in Manufacturing</a:t>
          </a:r>
          <a:endParaRPr lang="en-US" sz="4800" b="1" i="0" kern="1200" dirty="0">
            <a:solidFill>
              <a:schemeClr val="bg1">
                <a:lumMod val="50000"/>
              </a:schemeClr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0" y="0"/>
        <a:ext cx="14487446" cy="2510784"/>
      </dsp:txXfrm>
    </dsp:sp>
    <dsp:sp modelId="{254B1F7C-87C3-4960-A36A-25B329866CEA}">
      <dsp:nvSpPr>
        <dsp:cNvPr id="0" name=""/>
        <dsp:cNvSpPr/>
      </dsp:nvSpPr>
      <dsp:spPr>
        <a:xfrm>
          <a:off x="1448744" y="2226660"/>
          <a:ext cx="11589956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91440" rIns="121920" bIns="91440" numCol="1" spcCol="1270" anchor="ctr" anchorCtr="0">
          <a:noAutofit/>
        </a:bodyPr>
        <a:lstStyle/>
        <a:p>
          <a:pPr marL="285750" lvl="1" indent="0" algn="ctr" defTabSz="19558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r>
            <a:rPr lang="en-US" altLang="zh-TW" sz="48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Contract Inspection and Management</a:t>
          </a:r>
          <a:endParaRPr lang="en-US" sz="4800" b="1" i="0" kern="1200" dirty="0">
            <a:solidFill>
              <a:schemeClr val="bg1"/>
            </a:solidFill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96902" y="2274818"/>
        <a:ext cx="11493640" cy="1547913"/>
      </dsp:txXfrm>
    </dsp:sp>
    <dsp:sp modelId="{D3FFFBAC-E907-4E0E-9CA9-299D98B6F51B}">
      <dsp:nvSpPr>
        <dsp:cNvPr id="0" name=""/>
        <dsp:cNvSpPr/>
      </dsp:nvSpPr>
      <dsp:spPr>
        <a:xfrm>
          <a:off x="1448744" y="4123847"/>
          <a:ext cx="11589956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06680" rIns="142240" bIns="10668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6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Customer Feedback Utilization</a:t>
          </a:r>
          <a:endParaRPr lang="en-US" sz="5600" b="1" i="0" kern="1200" dirty="0">
            <a:latin typeface="Nirmala UI" panose="020B0502040204020203" pitchFamily="34" charset="0"/>
            <a:ea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96902" y="4172005"/>
        <a:ext cx="11493640" cy="1547913"/>
      </dsp:txXfrm>
    </dsp:sp>
    <dsp:sp modelId="{0E1460E8-5D25-4BB3-B750-BCCF1FDED815}">
      <dsp:nvSpPr>
        <dsp:cNvPr id="0" name=""/>
        <dsp:cNvSpPr/>
      </dsp:nvSpPr>
      <dsp:spPr>
        <a:xfrm>
          <a:off x="1448744" y="6021034"/>
          <a:ext cx="11589956" cy="164422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06680" rIns="142240" bIns="10668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altLang="zh-TW" sz="5600" b="1" i="0" kern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rPr>
            <a:t>Real-time Production Monitoring</a:t>
          </a:r>
          <a:endParaRPr lang="zh-TW" altLang="en-US" sz="5600" b="1" i="0" kern="1200" dirty="0">
            <a:latin typeface="Nirmala UI" panose="020B0502040204020203" pitchFamily="34" charset="0"/>
            <a:cs typeface="Nirmala UI" panose="020B0502040204020203" pitchFamily="34" charset="0"/>
          </a:endParaRPr>
        </a:p>
      </dsp:txBody>
      <dsp:txXfrm>
        <a:off x="1496902" y="6069192"/>
        <a:ext cx="11493640" cy="15479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F26AB-5D8E-4BC3-8FA1-A3032ACC3E44}" type="datetimeFigureOut">
              <a:rPr lang="zh-TW" altLang="en-US" smtClean="0"/>
              <a:t>2024/6/5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6DE3D9-9EFC-4271-A10C-50293E9678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337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https://ieeexplore-ieee-org.ntust.idm.oclc.org/document/10463265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14027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767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72703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62380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3700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91912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The last part conclusion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54263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26262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The last part conclusion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53530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9907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1955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22860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7508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Alright, now let’s dive into the literature review part.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7027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2442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15001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6332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6DE3D9-9EFC-4271-A10C-50293E967825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0407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jpe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6.svg"/><Relationship Id="rId5" Type="http://schemas.openxmlformats.org/officeDocument/2006/relationships/image" Target="../media/image9.sv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7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7.xml"/><Relationship Id="rId2" Type="http://schemas.openxmlformats.org/officeDocument/2006/relationships/notesSlide" Target="../notesSlides/notesSlide11.xml"/><Relationship Id="rId16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7.xml"/><Relationship Id="rId5" Type="http://schemas.openxmlformats.org/officeDocument/2006/relationships/image" Target="../media/image4.svg"/><Relationship Id="rId15" Type="http://schemas.openxmlformats.org/officeDocument/2006/relationships/image" Target="../media/image24.png"/><Relationship Id="rId10" Type="http://schemas.openxmlformats.org/officeDocument/2006/relationships/diagramLayout" Target="../diagrams/layout7.xml"/><Relationship Id="rId4" Type="http://schemas.openxmlformats.org/officeDocument/2006/relationships/image" Target="../media/image3.png"/><Relationship Id="rId9" Type="http://schemas.openxmlformats.org/officeDocument/2006/relationships/diagramData" Target="../diagrams/data7.xml"/><Relationship Id="rId1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8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8.xml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8.xml"/><Relationship Id="rId5" Type="http://schemas.openxmlformats.org/officeDocument/2006/relationships/image" Target="../media/image4.svg"/><Relationship Id="rId15" Type="http://schemas.openxmlformats.org/officeDocument/2006/relationships/image" Target="../media/image26.png"/><Relationship Id="rId10" Type="http://schemas.openxmlformats.org/officeDocument/2006/relationships/diagramLayout" Target="../diagrams/layout8.xml"/><Relationship Id="rId4" Type="http://schemas.openxmlformats.org/officeDocument/2006/relationships/image" Target="../media/image3.png"/><Relationship Id="rId9" Type="http://schemas.openxmlformats.org/officeDocument/2006/relationships/diagramData" Target="../diagrams/data8.xml"/><Relationship Id="rId1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9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9.xml"/><Relationship Id="rId2" Type="http://schemas.openxmlformats.org/officeDocument/2006/relationships/notesSlide" Target="../notesSlides/notesSlide13.xml"/><Relationship Id="rId16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9.xml"/><Relationship Id="rId5" Type="http://schemas.openxmlformats.org/officeDocument/2006/relationships/image" Target="../media/image4.svg"/><Relationship Id="rId15" Type="http://schemas.openxmlformats.org/officeDocument/2006/relationships/image" Target="../media/image28.png"/><Relationship Id="rId10" Type="http://schemas.openxmlformats.org/officeDocument/2006/relationships/diagramLayout" Target="../diagrams/layout9.xml"/><Relationship Id="rId4" Type="http://schemas.openxmlformats.org/officeDocument/2006/relationships/image" Target="../media/image3.png"/><Relationship Id="rId9" Type="http://schemas.openxmlformats.org/officeDocument/2006/relationships/diagramData" Target="../diagrams/data9.xml"/><Relationship Id="rId1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10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10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10.xml"/><Relationship Id="rId5" Type="http://schemas.openxmlformats.org/officeDocument/2006/relationships/image" Target="../media/image4.svg"/><Relationship Id="rId10" Type="http://schemas.openxmlformats.org/officeDocument/2006/relationships/diagramLayout" Target="../diagrams/layout10.xml"/><Relationship Id="rId4" Type="http://schemas.openxmlformats.org/officeDocument/2006/relationships/image" Target="../media/image3.png"/><Relationship Id="rId9" Type="http://schemas.openxmlformats.org/officeDocument/2006/relationships/diagramData" Target="../diagrams/data10.xml"/><Relationship Id="rId1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jpe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6.svg"/><Relationship Id="rId5" Type="http://schemas.openxmlformats.org/officeDocument/2006/relationships/image" Target="../media/image9.sv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11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11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1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11.xml"/><Relationship Id="rId5" Type="http://schemas.openxmlformats.org/officeDocument/2006/relationships/image" Target="../media/image4.svg"/><Relationship Id="rId10" Type="http://schemas.openxmlformats.org/officeDocument/2006/relationships/diagramLayout" Target="../diagrams/layout11.xml"/><Relationship Id="rId4" Type="http://schemas.openxmlformats.org/officeDocument/2006/relationships/image" Target="../media/image3.png"/><Relationship Id="rId9" Type="http://schemas.openxmlformats.org/officeDocument/2006/relationships/diagramData" Target="../diagrams/data1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jpe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6.svg"/><Relationship Id="rId5" Type="http://schemas.openxmlformats.org/officeDocument/2006/relationships/image" Target="../media/image9.sv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11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12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1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12.xml"/><Relationship Id="rId5" Type="http://schemas.openxmlformats.org/officeDocument/2006/relationships/image" Target="../media/image4.svg"/><Relationship Id="rId10" Type="http://schemas.openxmlformats.org/officeDocument/2006/relationships/diagramLayout" Target="../diagrams/layout12.xml"/><Relationship Id="rId4" Type="http://schemas.openxmlformats.org/officeDocument/2006/relationships/image" Target="../media/image3.png"/><Relationship Id="rId9" Type="http://schemas.openxmlformats.org/officeDocument/2006/relationships/diagramData" Target="../diagrams/data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jpe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6.svg"/><Relationship Id="rId5" Type="http://schemas.openxmlformats.org/officeDocument/2006/relationships/image" Target="../media/image9.sv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1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1.xml"/><Relationship Id="rId5" Type="http://schemas.openxmlformats.org/officeDocument/2006/relationships/image" Target="../media/image4.svg"/><Relationship Id="rId10" Type="http://schemas.openxmlformats.org/officeDocument/2006/relationships/diagramLayout" Target="../diagrams/layout1.xml"/><Relationship Id="rId4" Type="http://schemas.openxmlformats.org/officeDocument/2006/relationships/image" Target="../media/image3.png"/><Relationship Id="rId9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2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2.xml"/><Relationship Id="rId5" Type="http://schemas.openxmlformats.org/officeDocument/2006/relationships/image" Target="../media/image4.svg"/><Relationship Id="rId10" Type="http://schemas.openxmlformats.org/officeDocument/2006/relationships/diagramLayout" Target="../diagrams/layout2.xml"/><Relationship Id="rId4" Type="http://schemas.openxmlformats.org/officeDocument/2006/relationships/image" Target="../media/image3.png"/><Relationship Id="rId9" Type="http://schemas.openxmlformats.org/officeDocument/2006/relationships/diagramData" Target="../diagrams/data2.xml"/><Relationship Id="rId1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7.jpe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6.svg"/><Relationship Id="rId5" Type="http://schemas.openxmlformats.org/officeDocument/2006/relationships/image" Target="../media/image9.sv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3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3.xml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3.xml"/><Relationship Id="rId5" Type="http://schemas.openxmlformats.org/officeDocument/2006/relationships/image" Target="../media/image4.svg"/><Relationship Id="rId15" Type="http://schemas.openxmlformats.org/officeDocument/2006/relationships/image" Target="../media/image16.png"/><Relationship Id="rId10" Type="http://schemas.openxmlformats.org/officeDocument/2006/relationships/diagramLayout" Target="../diagrams/layout3.xml"/><Relationship Id="rId4" Type="http://schemas.openxmlformats.org/officeDocument/2006/relationships/image" Target="../media/image3.png"/><Relationship Id="rId9" Type="http://schemas.openxmlformats.org/officeDocument/2006/relationships/diagramData" Target="../diagrams/data3.xml"/><Relationship Id="rId1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4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4.xml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4.xml"/><Relationship Id="rId5" Type="http://schemas.openxmlformats.org/officeDocument/2006/relationships/image" Target="../media/image4.svg"/><Relationship Id="rId15" Type="http://schemas.openxmlformats.org/officeDocument/2006/relationships/image" Target="../media/image18.png"/><Relationship Id="rId10" Type="http://schemas.openxmlformats.org/officeDocument/2006/relationships/diagramLayout" Target="../diagrams/layout4.xml"/><Relationship Id="rId4" Type="http://schemas.openxmlformats.org/officeDocument/2006/relationships/image" Target="../media/image3.png"/><Relationship Id="rId9" Type="http://schemas.openxmlformats.org/officeDocument/2006/relationships/diagramData" Target="../diagrams/data4.xml"/><Relationship Id="rId1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5.xml"/><Relationship Id="rId18" Type="http://schemas.openxmlformats.org/officeDocument/2006/relationships/image" Target="../media/image23.png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5.xml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5.xml"/><Relationship Id="rId5" Type="http://schemas.openxmlformats.org/officeDocument/2006/relationships/image" Target="../media/image4.svg"/><Relationship Id="rId15" Type="http://schemas.openxmlformats.org/officeDocument/2006/relationships/image" Target="../media/image20.png"/><Relationship Id="rId10" Type="http://schemas.openxmlformats.org/officeDocument/2006/relationships/diagramLayout" Target="../diagrams/layout5.xml"/><Relationship Id="rId4" Type="http://schemas.openxmlformats.org/officeDocument/2006/relationships/image" Target="../media/image3.png"/><Relationship Id="rId9" Type="http://schemas.openxmlformats.org/officeDocument/2006/relationships/diagramData" Target="../diagrams/data5.xml"/><Relationship Id="rId1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microsoft.com/office/2007/relationships/diagramDrawing" Target="../diagrams/drawing6.xml"/><Relationship Id="rId3" Type="http://schemas.openxmlformats.org/officeDocument/2006/relationships/image" Target="../media/image12.jpeg"/><Relationship Id="rId7" Type="http://schemas.openxmlformats.org/officeDocument/2006/relationships/image" Target="../media/image6.svg"/><Relationship Id="rId12" Type="http://schemas.openxmlformats.org/officeDocument/2006/relationships/diagramColors" Target="../diagrams/colors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diagramQuickStyle" Target="../diagrams/quickStyle6.xml"/><Relationship Id="rId5" Type="http://schemas.openxmlformats.org/officeDocument/2006/relationships/image" Target="../media/image4.svg"/><Relationship Id="rId10" Type="http://schemas.openxmlformats.org/officeDocument/2006/relationships/diagramLayout" Target="../diagrams/layout6.xml"/><Relationship Id="rId4" Type="http://schemas.openxmlformats.org/officeDocument/2006/relationships/image" Target="../media/image3.png"/><Relationship Id="rId9" Type="http://schemas.openxmlformats.org/officeDocument/2006/relationships/diagramData" Target="../diagrams/data6.xml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  <p:txBody>
          <a:bodyPr/>
          <a:lstStyle/>
          <a:p>
            <a:endParaRPr lang="zh-TW" altLang="en-US" dirty="0"/>
          </a:p>
        </p:txBody>
      </p:sp>
      <p:sp>
        <p:nvSpPr>
          <p:cNvPr id="3" name="Freeform 3"/>
          <p:cNvSpPr/>
          <p:nvPr/>
        </p:nvSpPr>
        <p:spPr>
          <a:xfrm flipH="1" flipV="1">
            <a:off x="-4343400" y="-825227"/>
            <a:ext cx="11112227" cy="11112227"/>
          </a:xfrm>
          <a:custGeom>
            <a:avLst/>
            <a:gdLst/>
            <a:ahLst/>
            <a:cxnLst/>
            <a:rect l="l" t="t" r="r" b="b"/>
            <a:pathLst>
              <a:path w="11112227" h="11112227">
                <a:moveTo>
                  <a:pt x="11112226" y="11112227"/>
                </a:moveTo>
                <a:lnTo>
                  <a:pt x="0" y="11112227"/>
                </a:lnTo>
                <a:lnTo>
                  <a:pt x="0" y="0"/>
                </a:lnTo>
                <a:lnTo>
                  <a:pt x="11112226" y="0"/>
                </a:lnTo>
                <a:lnTo>
                  <a:pt x="11112226" y="11112227"/>
                </a:lnTo>
                <a:close/>
              </a:path>
            </a:pathLst>
          </a:custGeom>
          <a:blipFill>
            <a:blip r:embed="rId4">
              <a:alphaModFix amt="23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/>
          <p:nvPr/>
        </p:nvSpPr>
        <p:spPr>
          <a:xfrm>
            <a:off x="3106320" y="943019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2942978" y="8805711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9"/>
                </a:lnTo>
                <a:lnTo>
                  <a:pt x="0" y="4525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TextBox 6"/>
          <p:cNvSpPr txBox="1"/>
          <p:nvPr/>
        </p:nvSpPr>
        <p:spPr>
          <a:xfrm>
            <a:off x="723900" y="2517812"/>
            <a:ext cx="16840200" cy="39626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341"/>
              </a:lnSpc>
            </a:pPr>
            <a:r>
              <a:rPr lang="en-US" sz="6000" dirty="0">
                <a:solidFill>
                  <a:srgbClr val="FFFFFF"/>
                </a:solidFill>
                <a:latin typeface="Codec Pro Bold"/>
              </a:rPr>
              <a:t>Harnessing </a:t>
            </a:r>
            <a:r>
              <a:rPr lang="en-US" altLang="zh-TW" sz="6000" dirty="0">
                <a:solidFill>
                  <a:srgbClr val="FFFFFF"/>
                </a:solidFill>
                <a:latin typeface="Codec Pro Bold"/>
              </a:rPr>
              <a:t> </a:t>
            </a:r>
            <a:r>
              <a:rPr lang="en-US" sz="8000" dirty="0">
                <a:solidFill>
                  <a:srgbClr val="FFFFFF"/>
                </a:solidFill>
                <a:latin typeface="Codec Pro Bold"/>
              </a:rPr>
              <a:t>Generative</a:t>
            </a:r>
            <a:r>
              <a:rPr lang="en-US" altLang="zh-TW" sz="8000" dirty="0">
                <a:solidFill>
                  <a:srgbClr val="FFFFFF"/>
                </a:solidFill>
                <a:latin typeface="Codec Pro Bold"/>
              </a:rPr>
              <a:t> </a:t>
            </a:r>
            <a:r>
              <a:rPr lang="en-US" sz="8000" dirty="0">
                <a:solidFill>
                  <a:srgbClr val="FFFFFF"/>
                </a:solidFill>
                <a:latin typeface="Codec Pro Bold"/>
              </a:rPr>
              <a:t>AI </a:t>
            </a:r>
            <a:endParaRPr lang="en-US" sz="6000" dirty="0">
              <a:solidFill>
                <a:srgbClr val="FFFFFF"/>
              </a:solidFill>
              <a:latin typeface="Codec Pro Bold"/>
            </a:endParaRPr>
          </a:p>
          <a:p>
            <a:pPr algn="l">
              <a:lnSpc>
                <a:spcPts val="10341"/>
              </a:lnSpc>
            </a:pPr>
            <a:r>
              <a:rPr lang="en-US" sz="6000" dirty="0">
                <a:solidFill>
                  <a:srgbClr val="FFFFFF"/>
                </a:solidFill>
                <a:latin typeface="Codec Pro Bold"/>
              </a:rPr>
              <a:t>for </a:t>
            </a:r>
            <a:r>
              <a:rPr lang="en-US" sz="8800" dirty="0">
                <a:solidFill>
                  <a:srgbClr val="FFFFFF"/>
                </a:solidFill>
                <a:latin typeface="Codec Pro Bold"/>
              </a:rPr>
              <a:t>Manufacturing</a:t>
            </a:r>
            <a:r>
              <a:rPr lang="en-US" altLang="zh-TW" sz="8800" dirty="0">
                <a:solidFill>
                  <a:srgbClr val="FFFFFF"/>
                </a:solidFill>
                <a:latin typeface="Codec Pro Bold"/>
              </a:rPr>
              <a:t> </a:t>
            </a:r>
            <a:r>
              <a:rPr lang="en-US" sz="8800" dirty="0">
                <a:solidFill>
                  <a:srgbClr val="FFFFFF"/>
                </a:solidFill>
                <a:latin typeface="Codec Pro Bold"/>
              </a:rPr>
              <a:t>Innovation</a:t>
            </a:r>
            <a:r>
              <a:rPr lang="zh-TW" altLang="en-US" sz="6000" dirty="0">
                <a:solidFill>
                  <a:srgbClr val="FFFFFF"/>
                </a:solidFill>
                <a:latin typeface="Codec Pro Bold"/>
              </a:rPr>
              <a:t>：</a:t>
            </a:r>
            <a:r>
              <a:rPr lang="en-US" sz="6000" dirty="0">
                <a:solidFill>
                  <a:srgbClr val="FFFFFF"/>
                </a:solidFill>
                <a:latin typeface="Codec Pro Bold"/>
              </a:rPr>
              <a:t> </a:t>
            </a:r>
          </a:p>
          <a:p>
            <a:pPr algn="l">
              <a:lnSpc>
                <a:spcPts val="10341"/>
              </a:lnSpc>
            </a:pPr>
            <a:r>
              <a:rPr lang="en-US" sz="8000" dirty="0">
                <a:solidFill>
                  <a:srgbClr val="FFFFFF"/>
                </a:solidFill>
                <a:latin typeface="Codec Pro Bold"/>
              </a:rPr>
              <a:t>Applications</a:t>
            </a:r>
            <a:r>
              <a:rPr lang="en-US" altLang="zh-TW" sz="6000" dirty="0">
                <a:solidFill>
                  <a:srgbClr val="FFFFFF"/>
                </a:solidFill>
                <a:latin typeface="Codec Pro Bold"/>
              </a:rPr>
              <a:t> </a:t>
            </a:r>
            <a:r>
              <a:rPr lang="en-US" sz="6000" dirty="0">
                <a:solidFill>
                  <a:srgbClr val="FFFFFF"/>
                </a:solidFill>
                <a:latin typeface="Codec Pro Bold"/>
              </a:rPr>
              <a:t>and</a:t>
            </a:r>
            <a:r>
              <a:rPr lang="en-US" altLang="zh-TW" sz="6000" dirty="0">
                <a:solidFill>
                  <a:srgbClr val="FFFFFF"/>
                </a:solidFill>
                <a:latin typeface="Codec Pro Bold"/>
              </a:rPr>
              <a:t> </a:t>
            </a:r>
            <a:r>
              <a:rPr lang="en-US" sz="8000" dirty="0">
                <a:solidFill>
                  <a:srgbClr val="FFFFFF"/>
                </a:solidFill>
                <a:latin typeface="Codec Pro Bold"/>
              </a:rPr>
              <a:t>Opportunities</a:t>
            </a:r>
            <a:endParaRPr lang="en-US" sz="6000" dirty="0">
              <a:solidFill>
                <a:srgbClr val="FFFFFF"/>
              </a:solidFill>
              <a:latin typeface="Codec Pro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988608" y="1087774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altLang="zh-TW" sz="1899" dirty="0">
                <a:solidFill>
                  <a:srgbClr val="FFFFFF"/>
                </a:solidFill>
                <a:latin typeface="League Spartan"/>
              </a:rPr>
              <a:t>AI</a:t>
            </a:r>
            <a:r>
              <a:rPr lang="zh-TW" altLang="en-US" sz="1899" dirty="0">
                <a:solidFill>
                  <a:srgbClr val="FFFFFF"/>
                </a:solidFill>
                <a:latin typeface="League Spartan"/>
              </a:rPr>
              <a:t>　</a:t>
            </a:r>
            <a:r>
              <a:rPr lang="en-US" sz="1899" dirty="0">
                <a:solidFill>
                  <a:srgbClr val="FFFFFF"/>
                </a:solidFill>
                <a:latin typeface="League Spartan"/>
              </a:rPr>
              <a:t>unlimited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10000" y="8880521"/>
            <a:ext cx="3566883" cy="302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altLang="zh-TW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M11209202 </a:t>
            </a:r>
            <a:r>
              <a:rPr lang="zh-TW" altLang="en-US" sz="1800" dirty="0">
                <a:solidFill>
                  <a:srgbClr val="FFFFFF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黃雅婄 </a:t>
            </a:r>
            <a:r>
              <a:rPr lang="en-US" altLang="zh-TW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Huang Ya Pei</a:t>
            </a: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517060" y="717473"/>
            <a:ext cx="8852053" cy="8852053"/>
          </a:xfrm>
          <a:custGeom>
            <a:avLst/>
            <a:gdLst/>
            <a:ahLst/>
            <a:cxnLst/>
            <a:rect l="l" t="t" r="r" b="b"/>
            <a:pathLst>
              <a:path w="8852053" h="8852053">
                <a:moveTo>
                  <a:pt x="0" y="0"/>
                </a:moveTo>
                <a:lnTo>
                  <a:pt x="8852053" y="0"/>
                </a:lnTo>
                <a:lnTo>
                  <a:pt x="8852053" y="8852054"/>
                </a:lnTo>
                <a:lnTo>
                  <a:pt x="0" y="88520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23296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4" y="0"/>
                </a:lnTo>
                <a:lnTo>
                  <a:pt x="561704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1757340" y="9361396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29"/>
                </a:lnTo>
                <a:lnTo>
                  <a:pt x="0" y="107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>
            <a:off x="-2337543" y="409815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30"/>
                </a:lnTo>
                <a:lnTo>
                  <a:pt x="0" y="10773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25649EC-CF2B-9BDF-A2CA-BD9A1481076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61921" y="1110553"/>
            <a:ext cx="10162330" cy="77251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9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</a:t>
            </a:r>
            <a:endParaRPr lang="zh-TW" altLang="en-US" sz="49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2" name="TextBox 12"/>
          <p:cNvSpPr txBox="1">
            <a:spLocks/>
          </p:cNvSpPr>
          <p:nvPr/>
        </p:nvSpPr>
        <p:spPr>
          <a:xfrm>
            <a:off x="3429216" y="3507398"/>
            <a:ext cx="11027740" cy="26835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sz="11120" dirty="0">
                <a:solidFill>
                  <a:srgbClr val="FFFFFF"/>
                </a:solidFill>
                <a:latin typeface="Codec Pro Bold"/>
              </a:rPr>
              <a:t>Application Examples</a:t>
            </a:r>
          </a:p>
        </p:txBody>
      </p:sp>
      <p:sp>
        <p:nvSpPr>
          <p:cNvPr id="13" name="TextBox 1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305583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7" name="Freeform 17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795942" y="9066332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9"/>
                </a:lnTo>
                <a:lnTo>
                  <a:pt x="0" y="45258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8" name="TextBox 1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672665" y="9101174"/>
            <a:ext cx="3566883" cy="30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rgbClr val="FFFFFF"/>
                </a:solidFill>
                <a:latin typeface="Poppins Bold"/>
              </a:rPr>
              <a:t>M11209202 Huang Ya Pei</a:t>
            </a:r>
          </a:p>
        </p:txBody>
      </p:sp>
    </p:spTree>
    <p:extLst>
      <p:ext uri="{BB962C8B-B14F-4D97-AF65-F5344CB8AC3E}">
        <p14:creationId xmlns:p14="http://schemas.microsoft.com/office/powerpoint/2010/main" val="1945808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07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Advantage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547D8553-CCD3-09F7-2870-9481F8D5B460}"/>
              </a:ext>
            </a:extLst>
          </p:cNvPr>
          <p:cNvGraphicFramePr>
            <a:graphicFrameLocks/>
          </p:cNvGraphicFramePr>
          <p:nvPr/>
        </p:nvGraphicFramePr>
        <p:xfrm>
          <a:off x="1900277" y="983439"/>
          <a:ext cx="14487446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9" name="圖片 8">
            <a:extLst>
              <a:ext uri="{FF2B5EF4-FFF2-40B4-BE49-F238E27FC236}">
                <a16:creationId xmlns:a16="http://schemas.microsoft.com/office/drawing/2014/main" id="{549870A0-4AE5-9AE7-F7CC-B9240268483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46206" y="2758878"/>
            <a:ext cx="2743159" cy="2743159"/>
          </a:xfrm>
          <a:prstGeom prst="rect">
            <a:avLst/>
          </a:prstGeom>
        </p:spPr>
      </p:pic>
      <p:grpSp>
        <p:nvGrpSpPr>
          <p:cNvPr id="30" name="群組 29">
            <a:extLst>
              <a:ext uri="{FF2B5EF4-FFF2-40B4-BE49-F238E27FC236}">
                <a16:creationId xmlns:a16="http://schemas.microsoft.com/office/drawing/2014/main" id="{BF4EF8AC-D85C-BE33-1A99-690D9F7E16F5}"/>
              </a:ext>
            </a:extLst>
          </p:cNvPr>
          <p:cNvGrpSpPr/>
          <p:nvPr/>
        </p:nvGrpSpPr>
        <p:grpSpPr>
          <a:xfrm>
            <a:off x="14097000" y="3543300"/>
            <a:ext cx="11434142" cy="6792861"/>
            <a:chOff x="9594996" y="4870581"/>
            <a:chExt cx="14298635" cy="7796646"/>
          </a:xfrm>
        </p:grpSpPr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632021EE-2375-9FA2-AEBF-79F3EAEDDC76}"/>
                </a:ext>
              </a:extLst>
            </p:cNvPr>
            <p:cNvGrpSpPr/>
            <p:nvPr/>
          </p:nvGrpSpPr>
          <p:grpSpPr>
            <a:xfrm>
              <a:off x="9594996" y="4870581"/>
              <a:ext cx="14298635" cy="7796646"/>
              <a:chOff x="2305367" y="1856805"/>
              <a:chExt cx="13677266" cy="6919980"/>
            </a:xfrm>
          </p:grpSpPr>
          <p:sp>
            <p:nvSpPr>
              <p:cNvPr id="20" name="矩形: 圓角 19">
                <a:extLst>
                  <a:ext uri="{FF2B5EF4-FFF2-40B4-BE49-F238E27FC236}">
                    <a16:creationId xmlns:a16="http://schemas.microsoft.com/office/drawing/2014/main" id="{DA1B1FE0-129F-AC37-6BAB-C94E70322C39}"/>
                  </a:ext>
                </a:extLst>
              </p:cNvPr>
              <p:cNvSpPr/>
              <p:nvPr/>
            </p:nvSpPr>
            <p:spPr>
              <a:xfrm>
                <a:off x="2305367" y="1856805"/>
                <a:ext cx="13677266" cy="69199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solidFill>
                  <a:schemeClr val="bg1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3600" b="1" dirty="0">
                  <a:solidFill>
                    <a:schemeClr val="tx2"/>
                  </a:solidFill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1D9A9467-222B-3FAE-F5AA-30C4954F9E58}"/>
                  </a:ext>
                </a:extLst>
              </p:cNvPr>
              <p:cNvSpPr txBox="1"/>
              <p:nvPr/>
            </p:nvSpPr>
            <p:spPr>
              <a:xfrm>
                <a:off x="3884180" y="7217803"/>
                <a:ext cx="4521987" cy="1174630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Key Terms Identification</a:t>
                </a:r>
              </a:p>
            </p:txBody>
          </p:sp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6BF9D182-0410-D369-8987-F6E3CF2AF962}"/>
                  </a:ext>
                </a:extLst>
              </p:cNvPr>
              <p:cNvSpPr txBox="1"/>
              <p:nvPr/>
            </p:nvSpPr>
            <p:spPr>
              <a:xfrm>
                <a:off x="10929577" y="7237602"/>
                <a:ext cx="2972332" cy="117463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Ensuring Compliance</a:t>
                </a:r>
                <a:endParaRPr lang="zh-TW" alt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4FE78459-4A25-A5A4-D30F-20945B6A2A1F}"/>
                  </a:ext>
                </a:extLst>
              </p:cNvPr>
              <p:cNvCxnSpPr/>
              <p:nvPr/>
            </p:nvCxnSpPr>
            <p:spPr>
              <a:xfrm>
                <a:off x="4222760" y="6876305"/>
                <a:ext cx="3712042" cy="0"/>
              </a:xfrm>
              <a:prstGeom prst="line">
                <a:avLst/>
              </a:prstGeom>
              <a:ln w="76200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F3370DA3-824F-2DF0-1BF0-CDBA371F370D}"/>
                  </a:ext>
                </a:extLst>
              </p:cNvPr>
              <p:cNvCxnSpPr/>
              <p:nvPr/>
            </p:nvCxnSpPr>
            <p:spPr>
              <a:xfrm>
                <a:off x="10619130" y="6876305"/>
                <a:ext cx="3712042" cy="0"/>
              </a:xfrm>
              <a:prstGeom prst="line">
                <a:avLst/>
              </a:prstGeom>
              <a:ln w="76200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BA30375A-2D0C-ADEA-0874-364D9BD799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1817289" y="5830461"/>
              <a:ext cx="4140809" cy="4140809"/>
            </a:xfrm>
            <a:prstGeom prst="rect">
              <a:avLst/>
            </a:prstGeom>
          </p:spPr>
        </p:pic>
        <p:pic>
          <p:nvPicPr>
            <p:cNvPr id="29" name="圖片 28">
              <a:extLst>
                <a:ext uri="{FF2B5EF4-FFF2-40B4-BE49-F238E27FC236}">
                  <a16:creationId xmlns:a16="http://schemas.microsoft.com/office/drawing/2014/main" id="{84CFA8FB-48F9-AA75-CA80-B7A02F878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8001497" y="5803727"/>
              <a:ext cx="4165646" cy="41656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593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08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Advantage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547D8553-CCD3-09F7-2870-9481F8D5B460}"/>
              </a:ext>
            </a:extLst>
          </p:cNvPr>
          <p:cNvGraphicFramePr>
            <a:graphicFrameLocks/>
          </p:cNvGraphicFramePr>
          <p:nvPr/>
        </p:nvGraphicFramePr>
        <p:xfrm>
          <a:off x="1900277" y="983439"/>
          <a:ext cx="14487446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9" name="圖片 8">
            <a:extLst>
              <a:ext uri="{FF2B5EF4-FFF2-40B4-BE49-F238E27FC236}">
                <a16:creationId xmlns:a16="http://schemas.microsoft.com/office/drawing/2014/main" id="{549870A0-4AE5-9AE7-F7CC-B9240268483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63011" y="4508072"/>
            <a:ext cx="2743159" cy="2743159"/>
          </a:xfrm>
          <a:prstGeom prst="rect">
            <a:avLst/>
          </a:prstGeom>
        </p:spPr>
      </p:pic>
      <p:grpSp>
        <p:nvGrpSpPr>
          <p:cNvPr id="18" name="群組 17">
            <a:extLst>
              <a:ext uri="{FF2B5EF4-FFF2-40B4-BE49-F238E27FC236}">
                <a16:creationId xmlns:a16="http://schemas.microsoft.com/office/drawing/2014/main" id="{481EF9A1-395E-9B45-EB91-96C30A0B411A}"/>
              </a:ext>
            </a:extLst>
          </p:cNvPr>
          <p:cNvGrpSpPr/>
          <p:nvPr/>
        </p:nvGrpSpPr>
        <p:grpSpPr>
          <a:xfrm>
            <a:off x="14755962" y="4966517"/>
            <a:ext cx="9892517" cy="5369644"/>
            <a:chOff x="1994682" y="1268698"/>
            <a:chExt cx="14298635" cy="7796646"/>
          </a:xfrm>
        </p:grpSpPr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632021EE-2375-9FA2-AEBF-79F3EAEDDC76}"/>
                </a:ext>
              </a:extLst>
            </p:cNvPr>
            <p:cNvGrpSpPr/>
            <p:nvPr/>
          </p:nvGrpSpPr>
          <p:grpSpPr>
            <a:xfrm>
              <a:off x="1994682" y="1268698"/>
              <a:ext cx="14298635" cy="7796646"/>
              <a:chOff x="2305367" y="1856805"/>
              <a:chExt cx="13677266" cy="6919980"/>
            </a:xfrm>
          </p:grpSpPr>
          <p:sp>
            <p:nvSpPr>
              <p:cNvPr id="20" name="矩形: 圓角 19">
                <a:extLst>
                  <a:ext uri="{FF2B5EF4-FFF2-40B4-BE49-F238E27FC236}">
                    <a16:creationId xmlns:a16="http://schemas.microsoft.com/office/drawing/2014/main" id="{DA1B1FE0-129F-AC37-6BAB-C94E70322C39}"/>
                  </a:ext>
                </a:extLst>
              </p:cNvPr>
              <p:cNvSpPr/>
              <p:nvPr/>
            </p:nvSpPr>
            <p:spPr>
              <a:xfrm>
                <a:off x="2305367" y="1856805"/>
                <a:ext cx="13677266" cy="69199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solidFill>
                  <a:schemeClr val="bg1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3600" b="1" dirty="0">
                  <a:solidFill>
                    <a:schemeClr val="tx2"/>
                  </a:solidFill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1D9A9467-222B-3FAE-F5AA-30C4954F9E58}"/>
                  </a:ext>
                </a:extLst>
              </p:cNvPr>
              <p:cNvSpPr txBox="1"/>
              <p:nvPr/>
            </p:nvSpPr>
            <p:spPr>
              <a:xfrm>
                <a:off x="3894094" y="7355029"/>
                <a:ext cx="4521987" cy="628290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Data Analysis</a:t>
                </a:r>
              </a:p>
            </p:txBody>
          </p:sp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6BF9D182-0410-D369-8987-F6E3CF2AF962}"/>
                  </a:ext>
                </a:extLst>
              </p:cNvPr>
              <p:cNvSpPr txBox="1"/>
              <p:nvPr/>
            </p:nvSpPr>
            <p:spPr>
              <a:xfrm>
                <a:off x="10859980" y="7129490"/>
                <a:ext cx="3505406" cy="117463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Product Customization</a:t>
                </a:r>
                <a:endParaRPr lang="zh-TW" alt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4FE78459-4A25-A5A4-D30F-20945B6A2A1F}"/>
                  </a:ext>
                </a:extLst>
              </p:cNvPr>
              <p:cNvCxnSpPr/>
              <p:nvPr/>
            </p:nvCxnSpPr>
            <p:spPr>
              <a:xfrm>
                <a:off x="4222760" y="6876305"/>
                <a:ext cx="3712042" cy="0"/>
              </a:xfrm>
              <a:prstGeom prst="line">
                <a:avLst/>
              </a:prstGeom>
              <a:ln w="76200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F3370DA3-824F-2DF0-1BF0-CDBA371F370D}"/>
                  </a:ext>
                </a:extLst>
              </p:cNvPr>
              <p:cNvCxnSpPr/>
              <p:nvPr/>
            </p:nvCxnSpPr>
            <p:spPr>
              <a:xfrm>
                <a:off x="10619130" y="6876305"/>
                <a:ext cx="3712042" cy="0"/>
              </a:xfrm>
              <a:prstGeom prst="line">
                <a:avLst/>
              </a:prstGeom>
              <a:ln w="76200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6576370B-BAEA-1D2C-97AB-273AC4878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100575" y="2551698"/>
              <a:ext cx="3880682" cy="3880682"/>
            </a:xfrm>
            <a:prstGeom prst="rect">
              <a:avLst/>
            </a:prstGeom>
          </p:spPr>
        </p:pic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11CEBCAB-94EE-7FD3-2A84-7CB3A8395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0492887" y="2241706"/>
              <a:ext cx="4267200" cy="4267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4341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09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Advantage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547D8553-CCD3-09F7-2870-9481F8D5B460}"/>
              </a:ext>
            </a:extLst>
          </p:cNvPr>
          <p:cNvGraphicFramePr>
            <a:graphicFrameLocks/>
          </p:cNvGraphicFramePr>
          <p:nvPr/>
        </p:nvGraphicFramePr>
        <p:xfrm>
          <a:off x="1900277" y="983439"/>
          <a:ext cx="14487446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9" name="圖片 8">
            <a:extLst>
              <a:ext uri="{FF2B5EF4-FFF2-40B4-BE49-F238E27FC236}">
                <a16:creationId xmlns:a16="http://schemas.microsoft.com/office/drawing/2014/main" id="{549870A0-4AE5-9AE7-F7CC-B9240268483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90926" y="6402816"/>
            <a:ext cx="2743159" cy="2743159"/>
          </a:xfrm>
          <a:prstGeom prst="rect">
            <a:avLst/>
          </a:prstGeom>
        </p:spPr>
      </p:pic>
      <p:grpSp>
        <p:nvGrpSpPr>
          <p:cNvPr id="19" name="群組 18">
            <a:extLst>
              <a:ext uri="{FF2B5EF4-FFF2-40B4-BE49-F238E27FC236}">
                <a16:creationId xmlns:a16="http://schemas.microsoft.com/office/drawing/2014/main" id="{4E5C0E11-A375-7D72-6552-D4B000BF3D25}"/>
              </a:ext>
            </a:extLst>
          </p:cNvPr>
          <p:cNvGrpSpPr/>
          <p:nvPr/>
        </p:nvGrpSpPr>
        <p:grpSpPr>
          <a:xfrm>
            <a:off x="13337931" y="4760464"/>
            <a:ext cx="10145786" cy="5575697"/>
            <a:chOff x="1994682" y="1246151"/>
            <a:chExt cx="14298635" cy="7796646"/>
          </a:xfrm>
        </p:grpSpPr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632021EE-2375-9FA2-AEBF-79F3EAEDDC76}"/>
                </a:ext>
              </a:extLst>
            </p:cNvPr>
            <p:cNvGrpSpPr/>
            <p:nvPr/>
          </p:nvGrpSpPr>
          <p:grpSpPr>
            <a:xfrm>
              <a:off x="1994682" y="1246151"/>
              <a:ext cx="14298635" cy="7796646"/>
              <a:chOff x="2305367" y="1856805"/>
              <a:chExt cx="13677266" cy="6919980"/>
            </a:xfrm>
          </p:grpSpPr>
          <p:sp>
            <p:nvSpPr>
              <p:cNvPr id="20" name="矩形: 圓角 19">
                <a:extLst>
                  <a:ext uri="{FF2B5EF4-FFF2-40B4-BE49-F238E27FC236}">
                    <a16:creationId xmlns:a16="http://schemas.microsoft.com/office/drawing/2014/main" id="{DA1B1FE0-129F-AC37-6BAB-C94E70322C39}"/>
                  </a:ext>
                </a:extLst>
              </p:cNvPr>
              <p:cNvSpPr/>
              <p:nvPr/>
            </p:nvSpPr>
            <p:spPr>
              <a:xfrm>
                <a:off x="2305367" y="1856805"/>
                <a:ext cx="13677266" cy="69199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solidFill>
                  <a:schemeClr val="bg1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3600" b="1" dirty="0">
                  <a:solidFill>
                    <a:schemeClr val="tx2"/>
                  </a:solidFill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1D9A9467-222B-3FAE-F5AA-30C4954F9E58}"/>
                  </a:ext>
                </a:extLst>
              </p:cNvPr>
              <p:cNvSpPr txBox="1"/>
              <p:nvPr/>
            </p:nvSpPr>
            <p:spPr>
              <a:xfrm>
                <a:off x="3834480" y="7081618"/>
                <a:ext cx="4521987" cy="1174630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Performance Monitoring</a:t>
                </a:r>
              </a:p>
            </p:txBody>
          </p:sp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6BF9D182-0410-D369-8987-F6E3CF2AF962}"/>
                  </a:ext>
                </a:extLst>
              </p:cNvPr>
              <p:cNvSpPr txBox="1"/>
              <p:nvPr/>
            </p:nvSpPr>
            <p:spPr>
              <a:xfrm>
                <a:off x="10859980" y="7129490"/>
                <a:ext cx="3505406" cy="117463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Efficiency Improvements</a:t>
                </a:r>
                <a:endParaRPr lang="zh-TW" alt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4FE78459-4A25-A5A4-D30F-20945B6A2A1F}"/>
                  </a:ext>
                </a:extLst>
              </p:cNvPr>
              <p:cNvCxnSpPr/>
              <p:nvPr/>
            </p:nvCxnSpPr>
            <p:spPr>
              <a:xfrm>
                <a:off x="4222760" y="6876305"/>
                <a:ext cx="3712042" cy="0"/>
              </a:xfrm>
              <a:prstGeom prst="line">
                <a:avLst/>
              </a:prstGeom>
              <a:ln w="76200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F3370DA3-824F-2DF0-1BF0-CDBA371F370D}"/>
                  </a:ext>
                </a:extLst>
              </p:cNvPr>
              <p:cNvCxnSpPr/>
              <p:nvPr/>
            </p:nvCxnSpPr>
            <p:spPr>
              <a:xfrm>
                <a:off x="10619130" y="6876305"/>
                <a:ext cx="3712042" cy="0"/>
              </a:xfrm>
              <a:prstGeom prst="line">
                <a:avLst/>
              </a:prstGeom>
              <a:ln w="76200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F2BCD17B-90B4-A76B-D34C-2B8CD3D70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015805" y="2593879"/>
              <a:ext cx="3830893" cy="3830893"/>
            </a:xfrm>
            <a:prstGeom prst="rect">
              <a:avLst/>
            </a:prstGeom>
          </p:spPr>
        </p:pic>
        <p:pic>
          <p:nvPicPr>
            <p:cNvPr id="16" name="圖片 15">
              <a:extLst>
                <a:ext uri="{FF2B5EF4-FFF2-40B4-BE49-F238E27FC236}">
                  <a16:creationId xmlns:a16="http://schemas.microsoft.com/office/drawing/2014/main" id="{D7300CED-DB54-18FF-E806-A355100BB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0773335" y="2593879"/>
              <a:ext cx="3830893" cy="38308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3273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10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Advantage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547D8553-CCD3-09F7-2870-9481F8D5B4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9138459"/>
              </p:ext>
            </p:extLst>
          </p:nvPr>
        </p:nvGraphicFramePr>
        <p:xfrm>
          <a:off x="1900277" y="983439"/>
          <a:ext cx="14487446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9" name="圖片 8">
            <a:extLst>
              <a:ext uri="{FF2B5EF4-FFF2-40B4-BE49-F238E27FC236}">
                <a16:creationId xmlns:a16="http://schemas.microsoft.com/office/drawing/2014/main" id="{549870A0-4AE5-9AE7-F7CC-B9240268483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80310" y="6510684"/>
            <a:ext cx="2743159" cy="274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697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517060" y="717473"/>
            <a:ext cx="8852053" cy="8852053"/>
          </a:xfrm>
          <a:custGeom>
            <a:avLst/>
            <a:gdLst/>
            <a:ahLst/>
            <a:cxnLst/>
            <a:rect l="l" t="t" r="r" b="b"/>
            <a:pathLst>
              <a:path w="8852053" h="8852053">
                <a:moveTo>
                  <a:pt x="0" y="0"/>
                </a:moveTo>
                <a:lnTo>
                  <a:pt x="8852053" y="0"/>
                </a:lnTo>
                <a:lnTo>
                  <a:pt x="8852053" y="8852054"/>
                </a:lnTo>
                <a:lnTo>
                  <a:pt x="0" y="88520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23296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4" y="0"/>
                </a:lnTo>
                <a:lnTo>
                  <a:pt x="561704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757340" y="9361396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29"/>
                </a:lnTo>
                <a:lnTo>
                  <a:pt x="0" y="107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>
            <a:off x="-2337543" y="409815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30"/>
                </a:lnTo>
                <a:lnTo>
                  <a:pt x="0" y="10773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25649EC-CF2B-9BDF-A2CA-BD9A1481076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61921" y="1110553"/>
            <a:ext cx="10162330" cy="77251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9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4</a:t>
            </a:r>
            <a:endParaRPr lang="zh-TW" altLang="en-US" sz="49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517060" y="4292915"/>
            <a:ext cx="9253880" cy="1362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sz="11120" dirty="0">
                <a:solidFill>
                  <a:srgbClr val="FFFFFF"/>
                </a:solidFill>
                <a:latin typeface="Codec Pro Bold"/>
              </a:rPr>
              <a:t>Challenges </a:t>
            </a:r>
          </a:p>
        </p:txBody>
      </p:sp>
      <p:sp>
        <p:nvSpPr>
          <p:cNvPr id="13" name="TextBox 1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305583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7" name="Freeform 17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795942" y="9066332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9"/>
                </a:lnTo>
                <a:lnTo>
                  <a:pt x="0" y="45258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8" name="TextBox 1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672665" y="9101174"/>
            <a:ext cx="3566883" cy="30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rgbClr val="FFFFFF"/>
                </a:solidFill>
                <a:latin typeface="Poppins Bold"/>
              </a:rPr>
              <a:t>M11209202 Huang Ya Pei</a:t>
            </a:r>
          </a:p>
        </p:txBody>
      </p:sp>
    </p:spTree>
    <p:extLst>
      <p:ext uri="{BB962C8B-B14F-4D97-AF65-F5344CB8AC3E}">
        <p14:creationId xmlns:p14="http://schemas.microsoft.com/office/powerpoint/2010/main" val="23576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10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Advantage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547D8553-CCD3-09F7-2870-9481F8D5B4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0510459"/>
              </p:ext>
            </p:extLst>
          </p:nvPr>
        </p:nvGraphicFramePr>
        <p:xfrm>
          <a:off x="1900277" y="983439"/>
          <a:ext cx="14487446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651177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517060" y="717473"/>
            <a:ext cx="8852053" cy="8852053"/>
          </a:xfrm>
          <a:custGeom>
            <a:avLst/>
            <a:gdLst/>
            <a:ahLst/>
            <a:cxnLst/>
            <a:rect l="l" t="t" r="r" b="b"/>
            <a:pathLst>
              <a:path w="8852053" h="8852053">
                <a:moveTo>
                  <a:pt x="0" y="0"/>
                </a:moveTo>
                <a:lnTo>
                  <a:pt x="8852053" y="0"/>
                </a:lnTo>
                <a:lnTo>
                  <a:pt x="8852053" y="8852054"/>
                </a:lnTo>
                <a:lnTo>
                  <a:pt x="0" y="88520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23296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4" y="0"/>
                </a:lnTo>
                <a:lnTo>
                  <a:pt x="561704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757340" y="9361396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29"/>
                </a:lnTo>
                <a:lnTo>
                  <a:pt x="0" y="107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>
            <a:off x="-2337543" y="409815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30"/>
                </a:lnTo>
                <a:lnTo>
                  <a:pt x="0" y="10773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25649EC-CF2B-9BDF-A2CA-BD9A1481076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61921" y="1110553"/>
            <a:ext cx="10162330" cy="77251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9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5</a:t>
            </a:r>
            <a:endParaRPr lang="zh-TW" altLang="en-US" sz="49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517060" y="4292915"/>
            <a:ext cx="9253880" cy="1362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sz="11120" dirty="0">
                <a:solidFill>
                  <a:srgbClr val="FFFFFF"/>
                </a:solidFill>
                <a:latin typeface="Codec Pro Bold"/>
              </a:rPr>
              <a:t>Conclusion</a:t>
            </a:r>
          </a:p>
        </p:txBody>
      </p:sp>
      <p:sp>
        <p:nvSpPr>
          <p:cNvPr id="13" name="TextBox 1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305583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7" name="Freeform 17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795942" y="9066332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9"/>
                </a:lnTo>
                <a:lnTo>
                  <a:pt x="0" y="45258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8" name="TextBox 1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672665" y="9101174"/>
            <a:ext cx="3566883" cy="30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rgbClr val="FFFFFF"/>
                </a:solidFill>
                <a:latin typeface="Poppins Bold"/>
              </a:rPr>
              <a:t>M11209202 Huang Ya Pei</a:t>
            </a:r>
          </a:p>
        </p:txBody>
      </p:sp>
    </p:spTree>
    <p:extLst>
      <p:ext uri="{BB962C8B-B14F-4D97-AF65-F5344CB8AC3E}">
        <p14:creationId xmlns:p14="http://schemas.microsoft.com/office/powerpoint/2010/main" val="19312277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11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Background</a:t>
            </a:r>
          </a:p>
        </p:txBody>
      </p:sp>
      <p:graphicFrame>
        <p:nvGraphicFramePr>
          <p:cNvPr id="18" name="資料庫圖表 17">
            <a:extLst>
              <a:ext uri="{FF2B5EF4-FFF2-40B4-BE49-F238E27FC236}">
                <a16:creationId xmlns:a16="http://schemas.microsoft.com/office/drawing/2014/main" id="{8BB9E4E2-3389-3635-510B-1B9414E5642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6948870"/>
              </p:ext>
            </p:extLst>
          </p:nvPr>
        </p:nvGraphicFramePr>
        <p:xfrm>
          <a:off x="2733754" y="983439"/>
          <a:ext cx="12820492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2879261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517060" y="717473"/>
            <a:ext cx="8852053" cy="8852053"/>
          </a:xfrm>
          <a:custGeom>
            <a:avLst/>
            <a:gdLst/>
            <a:ahLst/>
            <a:cxnLst/>
            <a:rect l="l" t="t" r="r" b="b"/>
            <a:pathLst>
              <a:path w="8852053" h="8852053">
                <a:moveTo>
                  <a:pt x="0" y="0"/>
                </a:moveTo>
                <a:lnTo>
                  <a:pt x="8852053" y="0"/>
                </a:lnTo>
                <a:lnTo>
                  <a:pt x="8852053" y="8852054"/>
                </a:lnTo>
                <a:lnTo>
                  <a:pt x="0" y="88520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23296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4" y="0"/>
                </a:lnTo>
                <a:lnTo>
                  <a:pt x="561704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757340" y="9361396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29"/>
                </a:lnTo>
                <a:lnTo>
                  <a:pt x="0" y="107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>
            <a:off x="-2337543" y="409815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30"/>
                </a:lnTo>
                <a:lnTo>
                  <a:pt x="0" y="10773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25649EC-CF2B-9BDF-A2CA-BD9A1481076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61921" y="1110553"/>
            <a:ext cx="10162330" cy="77251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9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</a:t>
            </a:r>
            <a:endParaRPr lang="zh-TW" altLang="en-US" sz="49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517060" y="4292915"/>
            <a:ext cx="9253880" cy="1362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sz="11120" dirty="0">
                <a:solidFill>
                  <a:srgbClr val="FFFFFF"/>
                </a:solidFill>
                <a:latin typeface="Codec Pro Bold"/>
              </a:rPr>
              <a:t>Background</a:t>
            </a:r>
          </a:p>
        </p:txBody>
      </p:sp>
      <p:sp>
        <p:nvSpPr>
          <p:cNvPr id="13" name="TextBox 1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305583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7" name="Freeform 17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795942" y="9066332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9"/>
                </a:lnTo>
                <a:lnTo>
                  <a:pt x="0" y="45258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8" name="TextBox 1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672665" y="9101174"/>
            <a:ext cx="3566883" cy="30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rgbClr val="FFFFFF"/>
                </a:solidFill>
                <a:latin typeface="Poppins Bold"/>
              </a:rPr>
              <a:t>M11209202 Huang Ya Pei</a:t>
            </a:r>
          </a:p>
        </p:txBody>
      </p:sp>
    </p:spTree>
    <p:extLst>
      <p:ext uri="{BB962C8B-B14F-4D97-AF65-F5344CB8AC3E}">
        <p14:creationId xmlns:p14="http://schemas.microsoft.com/office/powerpoint/2010/main" val="3269299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01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Background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82D4160-5621-B7F0-E75F-25AD2E0DB28D}"/>
              </a:ext>
            </a:extLst>
          </p:cNvPr>
          <p:cNvSpPr/>
          <p:nvPr/>
        </p:nvSpPr>
        <p:spPr>
          <a:xfrm>
            <a:off x="15392400" y="4638208"/>
            <a:ext cx="11270898" cy="3601563"/>
          </a:xfrm>
          <a:prstGeom prst="rect">
            <a:avLst/>
          </a:prstGeom>
        </p:spPr>
        <p:txBody>
          <a:bodyPr/>
          <a:lstStyle/>
          <a:p>
            <a:pPr lvl="0">
              <a:buChar char="•"/>
            </a:pPr>
            <a:endParaRPr lang="zh-TW" dirty="0">
              <a:solidFill>
                <a:srgbClr val="FF0000"/>
              </a:solidFill>
            </a:endParaRPr>
          </a:p>
        </p:txBody>
      </p:sp>
      <p:graphicFrame>
        <p:nvGraphicFramePr>
          <p:cNvPr id="18" name="資料庫圖表 17">
            <a:extLst>
              <a:ext uri="{FF2B5EF4-FFF2-40B4-BE49-F238E27FC236}">
                <a16:creationId xmlns:a16="http://schemas.microsoft.com/office/drawing/2014/main" id="{8BB9E4E2-3389-3635-510B-1B9414E5642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6586765"/>
              </p:ext>
            </p:extLst>
          </p:nvPr>
        </p:nvGraphicFramePr>
        <p:xfrm>
          <a:off x="2733754" y="983439"/>
          <a:ext cx="12820492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2457181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02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Background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82D4160-5621-B7F0-E75F-25AD2E0DB28D}"/>
              </a:ext>
            </a:extLst>
          </p:cNvPr>
          <p:cNvSpPr/>
          <p:nvPr/>
        </p:nvSpPr>
        <p:spPr>
          <a:xfrm>
            <a:off x="15561173" y="4638208"/>
            <a:ext cx="11270898" cy="3601563"/>
          </a:xfrm>
          <a:prstGeom prst="rect">
            <a:avLst/>
          </a:prstGeom>
        </p:spPr>
        <p:txBody>
          <a:bodyPr/>
          <a:lstStyle/>
          <a:p>
            <a:pPr lvl="0">
              <a:buChar char="•"/>
            </a:pPr>
            <a:endParaRPr lang="zh-TW" dirty="0">
              <a:solidFill>
                <a:srgbClr val="FF0000"/>
              </a:solidFill>
            </a:endParaRPr>
          </a:p>
        </p:txBody>
      </p:sp>
      <p:graphicFrame>
        <p:nvGraphicFramePr>
          <p:cNvPr id="19" name="資料庫圖表 18">
            <a:extLst>
              <a:ext uri="{FF2B5EF4-FFF2-40B4-BE49-F238E27FC236}">
                <a16:creationId xmlns:a16="http://schemas.microsoft.com/office/drawing/2014/main" id="{9A07FADD-D1CB-CDB1-C692-45ABBF0776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6290057"/>
              </p:ext>
            </p:extLst>
          </p:nvPr>
        </p:nvGraphicFramePr>
        <p:xfrm>
          <a:off x="2733754" y="983439"/>
          <a:ext cx="12820492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1026" name="Picture 2" descr="Chat GPT vs Google Bard: A Comparison">
            <a:extLst>
              <a:ext uri="{FF2B5EF4-FFF2-40B4-BE49-F238E27FC236}">
                <a16:creationId xmlns:a16="http://schemas.microsoft.com/office/drawing/2014/main" id="{2F0A4CC9-88E9-F15B-BD70-EC08D19FA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9611" y="7176098"/>
            <a:ext cx="5417848" cy="3047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54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517060" y="717473"/>
            <a:ext cx="8852053" cy="8852053"/>
          </a:xfrm>
          <a:custGeom>
            <a:avLst/>
            <a:gdLst/>
            <a:ahLst/>
            <a:cxnLst/>
            <a:rect l="l" t="t" r="r" b="b"/>
            <a:pathLst>
              <a:path w="8852053" h="8852053">
                <a:moveTo>
                  <a:pt x="0" y="0"/>
                </a:moveTo>
                <a:lnTo>
                  <a:pt x="8852053" y="0"/>
                </a:lnTo>
                <a:lnTo>
                  <a:pt x="8852053" y="8852054"/>
                </a:lnTo>
                <a:lnTo>
                  <a:pt x="0" y="88520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23296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4" y="0"/>
                </a:lnTo>
                <a:lnTo>
                  <a:pt x="561704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757340" y="9361396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29"/>
                </a:lnTo>
                <a:lnTo>
                  <a:pt x="0" y="107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337543" y="409815"/>
            <a:ext cx="7315200" cy="1077329"/>
          </a:xfrm>
          <a:custGeom>
            <a:avLst/>
            <a:gdLst/>
            <a:ahLst/>
            <a:cxnLst/>
            <a:rect l="l" t="t" r="r" b="b"/>
            <a:pathLst>
              <a:path w="7315200" h="1077329">
                <a:moveTo>
                  <a:pt x="0" y="0"/>
                </a:moveTo>
                <a:lnTo>
                  <a:pt x="7315200" y="0"/>
                </a:lnTo>
                <a:lnTo>
                  <a:pt x="7315200" y="1077330"/>
                </a:lnTo>
                <a:lnTo>
                  <a:pt x="0" y="10773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23000"/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25649EC-CF2B-9BDF-A2CA-BD9A1481076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61921" y="1110553"/>
            <a:ext cx="10162330" cy="77251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9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</a:t>
            </a:r>
            <a:endParaRPr lang="zh-TW" altLang="en-US" sz="49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2" name="TextBox 1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905216" y="3224420"/>
            <a:ext cx="14075740" cy="4004430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sz="11120" dirty="0">
                <a:solidFill>
                  <a:srgbClr val="FFFFFF"/>
                </a:solidFill>
                <a:latin typeface="Codec Pro Bold"/>
              </a:rPr>
              <a:t>Advantages </a:t>
            </a:r>
          </a:p>
          <a:p>
            <a:pPr algn="ctr">
              <a:lnSpc>
                <a:spcPts val="10341"/>
              </a:lnSpc>
            </a:pPr>
            <a:r>
              <a:rPr lang="en-US" sz="11120" dirty="0">
                <a:solidFill>
                  <a:srgbClr val="FFFFFF"/>
                </a:solidFill>
                <a:latin typeface="Codec Pro Bold"/>
              </a:rPr>
              <a:t>and </a:t>
            </a:r>
          </a:p>
          <a:p>
            <a:pPr algn="ctr">
              <a:lnSpc>
                <a:spcPts val="10341"/>
              </a:lnSpc>
            </a:pPr>
            <a:r>
              <a:rPr lang="en-US" sz="11120" dirty="0">
                <a:solidFill>
                  <a:srgbClr val="FFFFFF"/>
                </a:solidFill>
                <a:latin typeface="Codec Pro Bold"/>
              </a:rPr>
              <a:t>Opportunities</a:t>
            </a:r>
          </a:p>
        </p:txBody>
      </p:sp>
      <p:sp>
        <p:nvSpPr>
          <p:cNvPr id="13" name="TextBox 1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305583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7" name="Freeform 17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795942" y="9066332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9"/>
                </a:lnTo>
                <a:lnTo>
                  <a:pt x="0" y="45258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8" name="TextBox 1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672665" y="9101174"/>
            <a:ext cx="3566883" cy="305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dirty="0">
                <a:solidFill>
                  <a:srgbClr val="FFFFFF"/>
                </a:solidFill>
                <a:latin typeface="Poppins Bold"/>
              </a:rPr>
              <a:t>M11209202 Huang Ya Pei</a:t>
            </a:r>
          </a:p>
        </p:txBody>
      </p:sp>
    </p:spTree>
    <p:extLst>
      <p:ext uri="{BB962C8B-B14F-4D97-AF65-F5344CB8AC3E}">
        <p14:creationId xmlns:p14="http://schemas.microsoft.com/office/powerpoint/2010/main" val="432781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03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Advantage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547D8553-CCD3-09F7-2870-9481F8D5B4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0751861"/>
              </p:ext>
            </p:extLst>
          </p:nvPr>
        </p:nvGraphicFramePr>
        <p:xfrm>
          <a:off x="1900277" y="983439"/>
          <a:ext cx="14487446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9" name="圖片 8">
            <a:extLst>
              <a:ext uri="{FF2B5EF4-FFF2-40B4-BE49-F238E27FC236}">
                <a16:creationId xmlns:a16="http://schemas.microsoft.com/office/drawing/2014/main" id="{549870A0-4AE5-9AE7-F7CC-B9240268483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19200" y="2095500"/>
            <a:ext cx="2743159" cy="2743159"/>
          </a:xfrm>
          <a:prstGeom prst="rect">
            <a:avLst/>
          </a:prstGeom>
        </p:spPr>
      </p:pic>
      <p:grpSp>
        <p:nvGrpSpPr>
          <p:cNvPr id="26" name="群組 25">
            <a:extLst>
              <a:ext uri="{FF2B5EF4-FFF2-40B4-BE49-F238E27FC236}">
                <a16:creationId xmlns:a16="http://schemas.microsoft.com/office/drawing/2014/main" id="{632021EE-2375-9FA2-AEBF-79F3EAEDDC76}"/>
              </a:ext>
            </a:extLst>
          </p:cNvPr>
          <p:cNvGrpSpPr/>
          <p:nvPr/>
        </p:nvGrpSpPr>
        <p:grpSpPr>
          <a:xfrm>
            <a:off x="8351330" y="5309307"/>
            <a:ext cx="9476511" cy="4510554"/>
            <a:chOff x="2305367" y="1856805"/>
            <a:chExt cx="13677266" cy="6919980"/>
          </a:xfrm>
        </p:grpSpPr>
        <p:sp>
          <p:nvSpPr>
            <p:cNvPr id="20" name="矩形: 圓角 19">
              <a:extLst>
                <a:ext uri="{FF2B5EF4-FFF2-40B4-BE49-F238E27FC236}">
                  <a16:creationId xmlns:a16="http://schemas.microsoft.com/office/drawing/2014/main" id="{DA1B1FE0-129F-AC37-6BAB-C94E70322C39}"/>
                </a:ext>
              </a:extLst>
            </p:cNvPr>
            <p:cNvSpPr/>
            <p:nvPr/>
          </p:nvSpPr>
          <p:spPr>
            <a:xfrm>
              <a:off x="2305367" y="1856805"/>
              <a:ext cx="13677266" cy="691998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762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3600" b="1" dirty="0">
                <a:solidFill>
                  <a:schemeClr val="tx2"/>
                </a:solidFill>
                <a:latin typeface="Nirmala UI" panose="020B0502040204020203" pitchFamily="34" charset="0"/>
                <a:cs typeface="Nirmala UI" panose="020B0502040204020203" pitchFamily="34" charset="0"/>
              </a:endParaRPr>
            </a:p>
          </p:txBody>
        </p: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1D9A9467-222B-3FAE-F5AA-30C4954F9E58}"/>
                </a:ext>
              </a:extLst>
            </p:cNvPr>
            <p:cNvSpPr txBox="1"/>
            <p:nvPr/>
          </p:nvSpPr>
          <p:spPr>
            <a:xfrm>
              <a:off x="3916258" y="7391013"/>
              <a:ext cx="4521987" cy="628290"/>
            </a:xfrm>
            <a:prstGeom prst="rect">
              <a:avLst/>
            </a:prstGeom>
            <a:noFill/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40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Nirmala UI" panose="020B0502040204020203" pitchFamily="34" charset="0"/>
                  <a:cs typeface="Nirmala UI" panose="020B0502040204020203" pitchFamily="34" charset="0"/>
                </a:rPr>
                <a:t>Computing ability</a:t>
              </a:r>
              <a:endParaRPr lang="zh-TW" altLang="en-US" sz="4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Nirmala UI" panose="020B0502040204020203" pitchFamily="34" charset="0"/>
                <a:cs typeface="Nirmala UI" panose="020B0502040204020203" pitchFamily="34" charset="0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6BF9D182-0410-D369-8987-F6E3CF2AF962}"/>
                </a:ext>
              </a:extLst>
            </p:cNvPr>
            <p:cNvSpPr txBox="1"/>
            <p:nvPr/>
          </p:nvSpPr>
          <p:spPr>
            <a:xfrm>
              <a:off x="10961655" y="7410811"/>
              <a:ext cx="2972332" cy="62829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zh-TW" sz="40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Nirmala UI" panose="020B0502040204020203" pitchFamily="34" charset="0"/>
                  <a:cs typeface="Nirmala UI" panose="020B0502040204020203" pitchFamily="34" charset="0"/>
                </a:rPr>
                <a:t>Prediction</a:t>
              </a:r>
              <a:endParaRPr lang="zh-TW" altLang="en-US" sz="4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Nirmala UI" panose="020B0502040204020203" pitchFamily="34" charset="0"/>
                <a:cs typeface="Nirmala UI" panose="020B0502040204020203" pitchFamily="34" charset="0"/>
              </a:endParaRPr>
            </a:p>
          </p:txBody>
        </p:sp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8DA04744-725F-476E-AF31-DFCAA8B6A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9778895" y="2306303"/>
              <a:ext cx="5064711" cy="5064711"/>
            </a:xfrm>
            <a:prstGeom prst="rect">
              <a:avLst/>
            </a:prstGeom>
          </p:spPr>
        </p:pic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A7A4F155-BD3A-47E7-EA05-22CD851D6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227403" y="2772274"/>
              <a:ext cx="4055397" cy="4055397"/>
            </a:xfrm>
            <a:prstGeom prst="rect">
              <a:avLst/>
            </a:prstGeom>
          </p:spPr>
        </p:pic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4FE78459-4A25-A5A4-D30F-20945B6A2A1F}"/>
                </a:ext>
              </a:extLst>
            </p:cNvPr>
            <p:cNvCxnSpPr/>
            <p:nvPr/>
          </p:nvCxnSpPr>
          <p:spPr>
            <a:xfrm>
              <a:off x="4260653" y="7179202"/>
              <a:ext cx="3712042" cy="0"/>
            </a:xfrm>
            <a:prstGeom prst="line">
              <a:avLst/>
            </a:prstGeom>
            <a:ln w="76200" cap="flat" cmpd="sng" algn="ctr">
              <a:solidFill>
                <a:schemeClr val="accent5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3" name="直線接點 22">
              <a:extLst>
                <a:ext uri="{FF2B5EF4-FFF2-40B4-BE49-F238E27FC236}">
                  <a16:creationId xmlns:a16="http://schemas.microsoft.com/office/drawing/2014/main" id="{F3370DA3-824F-2DF0-1BF0-CDBA371F370D}"/>
                </a:ext>
              </a:extLst>
            </p:cNvPr>
            <p:cNvCxnSpPr/>
            <p:nvPr/>
          </p:nvCxnSpPr>
          <p:spPr>
            <a:xfrm>
              <a:off x="10591800" y="7179202"/>
              <a:ext cx="3712042" cy="0"/>
            </a:xfrm>
            <a:prstGeom prst="line">
              <a:avLst/>
            </a:prstGeom>
            <a:ln w="76200" cap="flat" cmpd="sng" algn="ctr">
              <a:solidFill>
                <a:schemeClr val="accent5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10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04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Advantage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547D8553-CCD3-09F7-2870-9481F8D5B460}"/>
              </a:ext>
            </a:extLst>
          </p:cNvPr>
          <p:cNvGraphicFramePr>
            <a:graphicFrameLocks/>
          </p:cNvGraphicFramePr>
          <p:nvPr/>
        </p:nvGraphicFramePr>
        <p:xfrm>
          <a:off x="1900277" y="983439"/>
          <a:ext cx="14487446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14" name="圖片 13">
            <a:extLst>
              <a:ext uri="{FF2B5EF4-FFF2-40B4-BE49-F238E27FC236}">
                <a16:creationId xmlns:a16="http://schemas.microsoft.com/office/drawing/2014/main" id="{AB1D1BB8-5E12-B127-AB17-4380DE7B499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19199" y="3098732"/>
            <a:ext cx="2743159" cy="2743159"/>
          </a:xfrm>
          <a:prstGeom prst="rect">
            <a:avLst/>
          </a:prstGeom>
        </p:spPr>
      </p:pic>
      <p:grpSp>
        <p:nvGrpSpPr>
          <p:cNvPr id="29" name="群組 28">
            <a:extLst>
              <a:ext uri="{FF2B5EF4-FFF2-40B4-BE49-F238E27FC236}">
                <a16:creationId xmlns:a16="http://schemas.microsoft.com/office/drawing/2014/main" id="{A27B3A0C-A43D-C9E3-0E3B-041771E0804E}"/>
              </a:ext>
            </a:extLst>
          </p:cNvPr>
          <p:cNvGrpSpPr/>
          <p:nvPr/>
        </p:nvGrpSpPr>
        <p:grpSpPr>
          <a:xfrm>
            <a:off x="8229600" y="6057900"/>
            <a:ext cx="8011908" cy="3027984"/>
            <a:chOff x="8774822" y="1448290"/>
            <a:chExt cx="14298636" cy="7796646"/>
          </a:xfrm>
        </p:grpSpPr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632021EE-2375-9FA2-AEBF-79F3EAEDDC76}"/>
                </a:ext>
              </a:extLst>
            </p:cNvPr>
            <p:cNvGrpSpPr/>
            <p:nvPr/>
          </p:nvGrpSpPr>
          <p:grpSpPr>
            <a:xfrm>
              <a:off x="8774822" y="1448290"/>
              <a:ext cx="14298636" cy="7796646"/>
              <a:chOff x="2305367" y="1856805"/>
              <a:chExt cx="13677267" cy="6919980"/>
            </a:xfrm>
          </p:grpSpPr>
          <p:sp>
            <p:nvSpPr>
              <p:cNvPr id="20" name="矩形: 圓角 19">
                <a:extLst>
                  <a:ext uri="{FF2B5EF4-FFF2-40B4-BE49-F238E27FC236}">
                    <a16:creationId xmlns:a16="http://schemas.microsoft.com/office/drawing/2014/main" id="{DA1B1FE0-129F-AC37-6BAB-C94E70322C39}"/>
                  </a:ext>
                </a:extLst>
              </p:cNvPr>
              <p:cNvSpPr/>
              <p:nvPr/>
            </p:nvSpPr>
            <p:spPr>
              <a:xfrm>
                <a:off x="2305367" y="1856805"/>
                <a:ext cx="13677266" cy="69199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solidFill>
                  <a:schemeClr val="bg1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3600" b="1" dirty="0">
                  <a:solidFill>
                    <a:schemeClr val="tx2"/>
                  </a:solidFill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1D9A9467-222B-3FAE-F5AA-30C4954F9E58}"/>
                  </a:ext>
                </a:extLst>
              </p:cNvPr>
              <p:cNvSpPr txBox="1"/>
              <p:nvPr/>
            </p:nvSpPr>
            <p:spPr>
              <a:xfrm>
                <a:off x="3450679" y="7389064"/>
                <a:ext cx="6421293" cy="628290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Automate repetitive task</a:t>
                </a:r>
                <a:endParaRPr lang="zh-TW" alt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sp>
            <p:nvSpPr>
              <p:cNvPr id="25" name="文字方塊 24">
                <a:extLst>
                  <a:ext uri="{FF2B5EF4-FFF2-40B4-BE49-F238E27FC236}">
                    <a16:creationId xmlns:a16="http://schemas.microsoft.com/office/drawing/2014/main" id="{6BF9D182-0410-D369-8987-F6E3CF2AF962}"/>
                  </a:ext>
                </a:extLst>
              </p:cNvPr>
              <p:cNvSpPr txBox="1"/>
              <p:nvPr/>
            </p:nvSpPr>
            <p:spPr>
              <a:xfrm>
                <a:off x="9816344" y="7371014"/>
                <a:ext cx="6166290" cy="628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speeding up production</a:t>
                </a:r>
                <a:endParaRPr lang="zh-TW" alt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4FE78459-4A25-A5A4-D30F-20945B6A2A1F}"/>
                  </a:ext>
                </a:extLst>
              </p:cNvPr>
              <p:cNvCxnSpPr/>
              <p:nvPr/>
            </p:nvCxnSpPr>
            <p:spPr>
              <a:xfrm>
                <a:off x="4260653" y="7179202"/>
                <a:ext cx="3712042" cy="0"/>
              </a:xfrm>
              <a:prstGeom prst="line">
                <a:avLst/>
              </a:prstGeom>
              <a:ln w="76200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3" name="直線接點 22">
                <a:extLst>
                  <a:ext uri="{FF2B5EF4-FFF2-40B4-BE49-F238E27FC236}">
                    <a16:creationId xmlns:a16="http://schemas.microsoft.com/office/drawing/2014/main" id="{F3370DA3-824F-2DF0-1BF0-CDBA371F370D}"/>
                  </a:ext>
                </a:extLst>
              </p:cNvPr>
              <p:cNvCxnSpPr/>
              <p:nvPr/>
            </p:nvCxnSpPr>
            <p:spPr>
              <a:xfrm>
                <a:off x="10591800" y="7179202"/>
                <a:ext cx="3712042" cy="0"/>
              </a:xfrm>
              <a:prstGeom prst="line">
                <a:avLst/>
              </a:prstGeom>
              <a:ln w="76200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37C6B31F-8082-7695-1644-947D8A4E0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0737757" y="3337986"/>
              <a:ext cx="3880682" cy="3880682"/>
            </a:xfrm>
            <a:prstGeom prst="rect">
              <a:avLst/>
            </a:prstGeom>
          </p:spPr>
        </p:pic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B72E2F57-C606-8443-A966-89581F563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7621822" y="3458779"/>
              <a:ext cx="3497184" cy="34971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0851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05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Advantage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547D8553-CCD3-09F7-2870-9481F8D5B460}"/>
              </a:ext>
            </a:extLst>
          </p:cNvPr>
          <p:cNvGraphicFramePr>
            <a:graphicFrameLocks/>
          </p:cNvGraphicFramePr>
          <p:nvPr/>
        </p:nvGraphicFramePr>
        <p:xfrm>
          <a:off x="1900277" y="983439"/>
          <a:ext cx="14487446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16" name="圖片 15">
            <a:extLst>
              <a:ext uri="{FF2B5EF4-FFF2-40B4-BE49-F238E27FC236}">
                <a16:creationId xmlns:a16="http://schemas.microsoft.com/office/drawing/2014/main" id="{95561A60-7A63-1532-2AFD-5D8518FA2B8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8395" y="4204827"/>
            <a:ext cx="2743159" cy="2743159"/>
          </a:xfrm>
          <a:prstGeom prst="rect">
            <a:avLst/>
          </a:prstGeom>
        </p:spPr>
      </p:pic>
      <p:grpSp>
        <p:nvGrpSpPr>
          <p:cNvPr id="44" name="群組 43">
            <a:extLst>
              <a:ext uri="{FF2B5EF4-FFF2-40B4-BE49-F238E27FC236}">
                <a16:creationId xmlns:a16="http://schemas.microsoft.com/office/drawing/2014/main" id="{4D34319E-16EC-3DCC-74DE-917F89DD62B4}"/>
              </a:ext>
            </a:extLst>
          </p:cNvPr>
          <p:cNvGrpSpPr/>
          <p:nvPr/>
        </p:nvGrpSpPr>
        <p:grpSpPr>
          <a:xfrm>
            <a:off x="8735801" y="6177272"/>
            <a:ext cx="9476510" cy="4585096"/>
            <a:chOff x="9114182" y="1426763"/>
            <a:chExt cx="14298635" cy="7796646"/>
          </a:xfrm>
        </p:grpSpPr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632021EE-2375-9FA2-AEBF-79F3EAEDDC76}"/>
                </a:ext>
              </a:extLst>
            </p:cNvPr>
            <p:cNvGrpSpPr/>
            <p:nvPr/>
          </p:nvGrpSpPr>
          <p:grpSpPr>
            <a:xfrm>
              <a:off x="9114182" y="1426763"/>
              <a:ext cx="14298635" cy="7796646"/>
              <a:chOff x="2305366" y="1856805"/>
              <a:chExt cx="13677266" cy="6919980"/>
            </a:xfrm>
          </p:grpSpPr>
          <p:sp>
            <p:nvSpPr>
              <p:cNvPr id="20" name="矩形: 圓角 19">
                <a:extLst>
                  <a:ext uri="{FF2B5EF4-FFF2-40B4-BE49-F238E27FC236}">
                    <a16:creationId xmlns:a16="http://schemas.microsoft.com/office/drawing/2014/main" id="{DA1B1FE0-129F-AC37-6BAB-C94E70322C39}"/>
                  </a:ext>
                </a:extLst>
              </p:cNvPr>
              <p:cNvSpPr/>
              <p:nvPr/>
            </p:nvSpPr>
            <p:spPr>
              <a:xfrm>
                <a:off x="2305366" y="1856805"/>
                <a:ext cx="13677266" cy="6919980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 w="76200">
                <a:solidFill>
                  <a:schemeClr val="bg1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sz="3600" b="1" dirty="0">
                  <a:solidFill>
                    <a:schemeClr val="tx2"/>
                  </a:solidFill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1D9A9467-222B-3FAE-F5AA-30C4954F9E58}"/>
                  </a:ext>
                </a:extLst>
              </p:cNvPr>
              <p:cNvSpPr txBox="1"/>
              <p:nvPr/>
            </p:nvSpPr>
            <p:spPr>
              <a:xfrm>
                <a:off x="5890134" y="7101658"/>
                <a:ext cx="7370685" cy="1174630"/>
              </a:xfrm>
              <a:prstGeom prst="rect">
                <a:avLst/>
              </a:prstGeom>
              <a:noFill/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Create new original content </a:t>
                </a:r>
              </a:p>
              <a:p>
                <a:r>
                  <a:rPr lang="en-US" altLang="zh-TW" sz="4000" b="1" dirty="0">
                    <a:ln w="9525">
                      <a:solidFill>
                        <a:schemeClr val="bg1"/>
                      </a:solidFill>
                      <a:prstDash val="solid"/>
                    </a:ln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  <a:latin typeface="Nirmala UI" panose="020B0502040204020203" pitchFamily="34" charset="0"/>
                    <a:cs typeface="Nirmala UI" panose="020B0502040204020203" pitchFamily="34" charset="0"/>
                  </a:rPr>
                  <a:t>like images, text, and designs</a:t>
                </a:r>
                <a:endParaRPr lang="zh-TW" altLang="en-US" sz="40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Nirmala UI" panose="020B0502040204020203" pitchFamily="34" charset="0"/>
                  <a:cs typeface="Nirmala UI" panose="020B0502040204020203" pitchFamily="34" charset="0"/>
                </a:endParaRPr>
              </a:p>
            </p:txBody>
          </p:sp>
          <p:cxnSp>
            <p:nvCxnSpPr>
              <p:cNvPr id="22" name="直線接點 21">
                <a:extLst>
                  <a:ext uri="{FF2B5EF4-FFF2-40B4-BE49-F238E27FC236}">
                    <a16:creationId xmlns:a16="http://schemas.microsoft.com/office/drawing/2014/main" id="{4FE78459-4A25-A5A4-D30F-20945B6A2A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15057" y="6914058"/>
                <a:ext cx="9695534" cy="0"/>
              </a:xfrm>
              <a:prstGeom prst="line">
                <a:avLst/>
              </a:prstGeom>
              <a:ln w="76200" cap="flat" cmpd="sng" algn="ctr">
                <a:solidFill>
                  <a:schemeClr val="accent5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pic>
          <p:nvPicPr>
            <p:cNvPr id="19" name="圖片 18">
              <a:extLst>
                <a:ext uri="{FF2B5EF4-FFF2-40B4-BE49-F238E27FC236}">
                  <a16:creationId xmlns:a16="http://schemas.microsoft.com/office/drawing/2014/main" id="{043E19E8-5F4A-751E-35DD-9184456ED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1136052" y="2562195"/>
              <a:ext cx="3774990" cy="3774990"/>
            </a:xfrm>
            <a:prstGeom prst="rect">
              <a:avLst/>
            </a:prstGeom>
          </p:spPr>
        </p:pic>
        <p:pic>
          <p:nvPicPr>
            <p:cNvPr id="29" name="圖片 28">
              <a:extLst>
                <a:ext uri="{FF2B5EF4-FFF2-40B4-BE49-F238E27FC236}">
                  <a16:creationId xmlns:a16="http://schemas.microsoft.com/office/drawing/2014/main" id="{2A0CE1B2-79C8-D398-EEEA-A3E55046B1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9384071" y="4696746"/>
              <a:ext cx="1921967" cy="1921967"/>
            </a:xfrm>
            <a:prstGeom prst="rect">
              <a:avLst/>
            </a:prstGeom>
          </p:spPr>
        </p:pic>
        <p:pic>
          <p:nvPicPr>
            <p:cNvPr id="31" name="圖片 30">
              <a:extLst>
                <a:ext uri="{FF2B5EF4-FFF2-40B4-BE49-F238E27FC236}">
                  <a16:creationId xmlns:a16="http://schemas.microsoft.com/office/drawing/2014/main" id="{D31FF75B-99A5-7371-E743-2C7B52EC4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7277292" y="1956641"/>
              <a:ext cx="2956963" cy="2956963"/>
            </a:xfrm>
            <a:prstGeom prst="rect">
              <a:avLst/>
            </a:prstGeom>
          </p:spPr>
        </p:pic>
        <p:pic>
          <p:nvPicPr>
            <p:cNvPr id="27" name="圖片 26">
              <a:extLst>
                <a:ext uri="{FF2B5EF4-FFF2-40B4-BE49-F238E27FC236}">
                  <a16:creationId xmlns:a16="http://schemas.microsoft.com/office/drawing/2014/main" id="{491A97EC-2569-F9DA-F4EF-B68B046CE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4469212" y="3999026"/>
              <a:ext cx="3014583" cy="30145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86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5444" r="-10809" b="-1604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1028700"/>
            <a:ext cx="561705" cy="631774"/>
          </a:xfrm>
          <a:custGeom>
            <a:avLst/>
            <a:gdLst/>
            <a:ahLst/>
            <a:cxnLst/>
            <a:rect l="l" t="t" r="r" b="b"/>
            <a:pathLst>
              <a:path w="561705" h="631774">
                <a:moveTo>
                  <a:pt x="0" y="0"/>
                </a:moveTo>
                <a:lnTo>
                  <a:pt x="561705" y="0"/>
                </a:lnTo>
                <a:lnTo>
                  <a:pt x="561705" y="631774"/>
                </a:lnTo>
                <a:lnTo>
                  <a:pt x="0" y="6317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255102" y="8667929"/>
            <a:ext cx="4961398" cy="452589"/>
          </a:xfrm>
          <a:custGeom>
            <a:avLst/>
            <a:gdLst/>
            <a:ahLst/>
            <a:cxnLst/>
            <a:rect l="l" t="t" r="r" b="b"/>
            <a:pathLst>
              <a:path w="4961398" h="452589">
                <a:moveTo>
                  <a:pt x="0" y="0"/>
                </a:moveTo>
                <a:lnTo>
                  <a:pt x="4961398" y="0"/>
                </a:lnTo>
                <a:lnTo>
                  <a:pt x="4961398" y="452588"/>
                </a:lnTo>
                <a:lnTo>
                  <a:pt x="0" y="4525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216279" y="-460097"/>
            <a:ext cx="3362077" cy="3324253"/>
          </a:xfrm>
          <a:custGeom>
            <a:avLst/>
            <a:gdLst/>
            <a:ahLst/>
            <a:cxnLst/>
            <a:rect l="l" t="t" r="r" b="b"/>
            <a:pathLst>
              <a:path w="3362077" h="3324253">
                <a:moveTo>
                  <a:pt x="0" y="0"/>
                </a:moveTo>
                <a:lnTo>
                  <a:pt x="3362077" y="0"/>
                </a:lnTo>
                <a:lnTo>
                  <a:pt x="3362077" y="3324253"/>
                </a:lnTo>
                <a:lnTo>
                  <a:pt x="0" y="33242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TextBox 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37389" y="1173455"/>
            <a:ext cx="2559121" cy="332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FFFFFF"/>
                </a:solidFill>
                <a:latin typeface="League Spartan"/>
              </a:rPr>
              <a:t>AI unlimited</a:t>
            </a:r>
          </a:p>
        </p:txBody>
      </p:sp>
      <p:sp>
        <p:nvSpPr>
          <p:cNvPr id="11" name="TextBox 11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421303" y="8469820"/>
            <a:ext cx="986517" cy="572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7"/>
              </a:lnSpc>
              <a:spcBef>
                <a:spcPct val="0"/>
              </a:spcBef>
            </a:pPr>
            <a:r>
              <a:rPr lang="en-US" sz="3590" dirty="0">
                <a:solidFill>
                  <a:srgbClr val="FFFFFF"/>
                </a:solidFill>
                <a:latin typeface="Academy"/>
              </a:rPr>
              <a:t>06</a:t>
            </a:r>
          </a:p>
        </p:txBody>
      </p:sp>
      <p:sp>
        <p:nvSpPr>
          <p:cNvPr id="12" name="Freeform 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12644" y="7882264"/>
            <a:ext cx="2318608" cy="2292524"/>
          </a:xfrm>
          <a:custGeom>
            <a:avLst/>
            <a:gdLst/>
            <a:ahLst/>
            <a:cxnLst/>
            <a:rect l="l" t="t" r="r" b="b"/>
            <a:pathLst>
              <a:path w="2318608" h="2292524">
                <a:moveTo>
                  <a:pt x="0" y="0"/>
                </a:moveTo>
                <a:lnTo>
                  <a:pt x="2318608" y="0"/>
                </a:lnTo>
                <a:lnTo>
                  <a:pt x="2318608" y="2292523"/>
                </a:lnTo>
                <a:lnTo>
                  <a:pt x="0" y="22925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TextBox 16">
            <a:extLst>
              <a:ext uri="{FF2B5EF4-FFF2-40B4-BE49-F238E27FC236}">
                <a16:creationId xmlns:a16="http://schemas.microsoft.com/office/drawing/2014/main" id="{CB3B12B8-F4D5-EA8B-58A6-0BBF0F8080B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15343" y="8686364"/>
            <a:ext cx="2756597" cy="441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6"/>
              </a:lnSpc>
              <a:spcBef>
                <a:spcPct val="0"/>
              </a:spcBef>
            </a:pPr>
            <a:r>
              <a:rPr lang="en-US" sz="3200" dirty="0">
                <a:solidFill>
                  <a:srgbClr val="FA85E2"/>
                </a:solidFill>
                <a:latin typeface="Poppins"/>
              </a:rPr>
              <a:t>Advantage</a:t>
            </a:r>
          </a:p>
        </p:txBody>
      </p:sp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547D8553-CCD3-09F7-2870-9481F8D5B460}"/>
              </a:ext>
            </a:extLst>
          </p:cNvPr>
          <p:cNvGraphicFramePr>
            <a:graphicFrameLocks/>
          </p:cNvGraphicFramePr>
          <p:nvPr/>
        </p:nvGraphicFramePr>
        <p:xfrm>
          <a:off x="1900277" y="983439"/>
          <a:ext cx="14487446" cy="836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17" name="圖片 16">
            <a:extLst>
              <a:ext uri="{FF2B5EF4-FFF2-40B4-BE49-F238E27FC236}">
                <a16:creationId xmlns:a16="http://schemas.microsoft.com/office/drawing/2014/main" id="{CD76B878-F908-35DF-DAAE-EB122F537EC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90926" y="6629995"/>
            <a:ext cx="2743159" cy="274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30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</TotalTime>
  <Words>446</Words>
  <Application>Microsoft Office PowerPoint</Application>
  <PresentationFormat>自訂</PresentationFormat>
  <Paragraphs>157</Paragraphs>
  <Slides>18</Slides>
  <Notes>18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31" baseType="lpstr">
      <vt:lpstr>Poppins</vt:lpstr>
      <vt:lpstr>Times New Roman</vt:lpstr>
      <vt:lpstr>Academy</vt:lpstr>
      <vt:lpstr>Calibri</vt:lpstr>
      <vt:lpstr>League Spartan</vt:lpstr>
      <vt:lpstr>Codec Pro Bold</vt:lpstr>
      <vt:lpstr>Söhne</vt:lpstr>
      <vt:lpstr>Nirmala UI</vt:lpstr>
      <vt:lpstr>Aptos</vt:lpstr>
      <vt:lpstr>Poppins Bold</vt:lpstr>
      <vt:lpstr>Arial</vt:lpstr>
      <vt:lpstr>標楷體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Futuristic Modern Artificial Intelligence Project Presentation</dc:title>
  <cp:lastModifiedBy>190498 lily</cp:lastModifiedBy>
  <cp:revision>106</cp:revision>
  <dcterms:created xsi:type="dcterms:W3CDTF">2006-08-16T00:00:00Z</dcterms:created>
  <dcterms:modified xsi:type="dcterms:W3CDTF">2024-06-05T06:33:22Z</dcterms:modified>
  <dc:identifier>DAGFWy9zm48</dc:identifier>
</cp:coreProperties>
</file>

<file path=docProps/thumbnail.jpeg>
</file>